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1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0080625" cy="7559675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charset="0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charset="0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charset="0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charset="0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410" y="6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sldImg"/>
          </p:nvPr>
        </p:nvSpPr>
        <p:spPr bwMode="auto">
          <a:xfrm>
            <a:off x="1312863" y="1027113"/>
            <a:ext cx="4933950" cy="369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169988" y="5086350"/>
            <a:ext cx="5227637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sk-SK" altLang="sk-SK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2863" y="1027113"/>
            <a:ext cx="4935537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9225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 altLang="sk-S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2863" y="1027113"/>
            <a:ext cx="4935537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3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9225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 altLang="sk-S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2863" y="1027113"/>
            <a:ext cx="4935537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9225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 altLang="sk-S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2863" y="1027113"/>
            <a:ext cx="4935537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9225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 altLang="sk-S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2863" y="1027113"/>
            <a:ext cx="4935537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9225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 altLang="sk-SK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2863" y="1027113"/>
            <a:ext cx="4935537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9225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 altLang="sk-SK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2863" y="1027113"/>
            <a:ext cx="4935537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9225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 altLang="sk-SK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2863" y="1027113"/>
            <a:ext cx="4935537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4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9225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 altLang="sk-SK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2863" y="1027113"/>
            <a:ext cx="4935537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9225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 altLang="sk-S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F1FF783-C168-4426-BCC1-40A839B9F959}" type="slidenum">
              <a:rPr lang="en-US" altLang="sk-SK"/>
              <a:pPr/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279942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11FE3B3-B209-4BD6-8065-838505F8E160}" type="slidenum">
              <a:rPr lang="en-US" altLang="sk-SK"/>
              <a:pPr/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029997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BDA5A70-736E-4450-865F-0630A18022E6}" type="slidenum">
              <a:rPr lang="en-US" altLang="sk-SK"/>
              <a:pPr/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458183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23FCF6A-C2DF-4942-BB84-009FB123EDD4}" type="slidenum">
              <a:rPr lang="en-US" altLang="sk-SK"/>
              <a:pPr/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063061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62F53FD-3A03-4654-88F7-2C2C569CAA62}" type="slidenum">
              <a:rPr lang="en-US" altLang="sk-SK"/>
              <a:pPr/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3547330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554A5A5-2B44-41F0-9947-3B02A2284150}" type="slidenum">
              <a:rPr lang="en-US" altLang="sk-SK"/>
              <a:pPr/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854853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F5C7DC4-F637-4810-B82D-C3AA212C29C1}" type="slidenum">
              <a:rPr lang="en-US" altLang="sk-SK"/>
              <a:pPr/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252518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E13E770-8416-4E82-AF03-111CA15CA777}" type="slidenum">
              <a:rPr lang="en-US" altLang="sk-SK"/>
              <a:pPr/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398668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828B211-0A95-4A75-98ED-A785CD429EDD}" type="slidenum">
              <a:rPr lang="en-US" altLang="sk-SK"/>
              <a:pPr/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3314306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3EF19A7-40DA-4449-9BF7-B996867B2954}" type="slidenum">
              <a:rPr lang="en-US" altLang="sk-SK"/>
              <a:pPr/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334979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B7626D7-A424-450D-900F-AC218AE10FA1}" type="slidenum">
              <a:rPr lang="en-US" altLang="sk-SK"/>
              <a:pPr/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2942681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92953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181599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13387458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741363" y="1963738"/>
            <a:ext cx="4308475" cy="4935537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5202238" y="1963738"/>
            <a:ext cx="4310062" cy="4935537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106404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13163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24723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71449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15754995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21581974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617047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7319963" y="282575"/>
            <a:ext cx="2192337" cy="661670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741363" y="282575"/>
            <a:ext cx="6426200" cy="6616700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25326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1363" y="282575"/>
            <a:ext cx="8605837" cy="126047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906401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ext a dva objek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1363" y="282575"/>
            <a:ext cx="8605837" cy="126047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half" idx="1"/>
          </p:nvPr>
        </p:nvSpPr>
        <p:spPr>
          <a:xfrm>
            <a:off x="741363" y="1963738"/>
            <a:ext cx="4308475" cy="4935537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quarter" idx="2"/>
          </p:nvPr>
        </p:nvSpPr>
        <p:spPr>
          <a:xfrm>
            <a:off x="5202238" y="1963738"/>
            <a:ext cx="4310062" cy="2390775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obsah 4"/>
          <p:cNvSpPr>
            <a:spLocks noGrp="1"/>
          </p:cNvSpPr>
          <p:nvPr>
            <p:ph sz="quarter" idx="3"/>
          </p:nvPr>
        </p:nvSpPr>
        <p:spPr>
          <a:xfrm>
            <a:off x="5202238" y="4506913"/>
            <a:ext cx="4310062" cy="2392362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8176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sk-SK" smtClean="0"/>
              <a:t>Kliknúť na editáciu formátu textu titulku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1168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sk-SK" smtClean="0"/>
              <a:t>Kliknúť na editáciu formátu textu osnovy</a:t>
            </a:r>
          </a:p>
          <a:p>
            <a:pPr lvl="1"/>
            <a:r>
              <a:rPr lang="en-GB" altLang="sk-SK" smtClean="0"/>
              <a:t>Druhá úroveň</a:t>
            </a:r>
          </a:p>
          <a:p>
            <a:pPr lvl="2"/>
            <a:r>
              <a:rPr lang="en-GB" altLang="sk-SK" smtClean="0"/>
              <a:t>Tretia úroveň</a:t>
            </a:r>
          </a:p>
          <a:p>
            <a:pPr lvl="3"/>
            <a:r>
              <a:rPr lang="en-GB" altLang="sk-SK" smtClean="0"/>
              <a:t>Štvrtá úroveň osnovy</a:t>
            </a:r>
          </a:p>
          <a:p>
            <a:pPr lvl="4"/>
            <a:r>
              <a:rPr lang="en-GB" altLang="sk-SK" smtClean="0"/>
              <a:t>Piata úroveň osnovy</a:t>
            </a:r>
          </a:p>
          <a:p>
            <a:pPr lvl="4"/>
            <a:r>
              <a:rPr lang="en-GB" altLang="sk-SK" smtClean="0"/>
              <a:t>Šiesta úroveň</a:t>
            </a:r>
          </a:p>
          <a:p>
            <a:pPr lvl="4"/>
            <a:r>
              <a:rPr lang="en-GB" altLang="sk-SK" smtClean="0"/>
              <a:t>Siedma úroveň</a:t>
            </a:r>
          </a:p>
          <a:p>
            <a:pPr lvl="4"/>
            <a:r>
              <a:rPr lang="en-GB" altLang="sk-SK" smtClean="0"/>
              <a:t>Ȏsma úroveň textu</a:t>
            </a:r>
          </a:p>
          <a:p>
            <a:pPr lvl="4"/>
            <a:r>
              <a:rPr lang="en-GB" altLang="sk-SK" smtClean="0"/>
              <a:t>Deviata úroveň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sk-SK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sk-S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BB42777A-A149-40A6-911C-0299A189449F}" type="slidenum">
              <a:rPr lang="en-US" altLang="sk-SK"/>
              <a:pPr/>
              <a:t>‹#›</a:t>
            </a:fld>
            <a:endParaRPr lang="en-US" alt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Arial" panose="020B0604020202020204" pitchFamily="34" charset="0"/>
          <a:cs typeface="Arial Unicode MS" charset="0"/>
        </a:defRPr>
      </a:lvl2pPr>
      <a:lvl3pPr marL="1143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Arial" panose="020B0604020202020204" pitchFamily="34" charset="0"/>
          <a:cs typeface="Arial Unicode MS" charset="0"/>
        </a:defRPr>
      </a:lvl3pPr>
      <a:lvl4pPr marL="1600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Arial" panose="020B0604020202020204" pitchFamily="34" charset="0"/>
          <a:cs typeface="Arial Unicode MS" charset="0"/>
        </a:defRPr>
      </a:lvl4pPr>
      <a:lvl5pPr marL="20574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Arial" panose="020B0604020202020204" pitchFamily="34" charset="0"/>
          <a:cs typeface="Arial Unicode MS" charset="0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Arial" panose="020B0604020202020204" pitchFamily="34" charset="0"/>
          <a:cs typeface="Arial Unicode MS" charset="0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Arial" panose="020B0604020202020204" pitchFamily="34" charset="0"/>
          <a:cs typeface="Arial Unicode MS" charset="0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Arial" panose="020B0604020202020204" pitchFamily="34" charset="0"/>
          <a:cs typeface="Arial Unicode MS" charset="0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Arial" panose="020B0604020202020204" pitchFamily="34" charset="0"/>
          <a:cs typeface="Arial Unicode MS" charset="0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41363" y="282575"/>
            <a:ext cx="8605837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sk-SK" smtClean="0"/>
              <a:t>Kliknúť na editáciu formátu textu titulku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1363" y="1963738"/>
            <a:ext cx="8770937" cy="493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512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sk-SK" smtClean="0"/>
              <a:t>Kliknúť na editáciu formátu textu osnovy</a:t>
            </a:r>
          </a:p>
          <a:p>
            <a:pPr lvl="1"/>
            <a:r>
              <a:rPr lang="en-GB" altLang="sk-SK" smtClean="0"/>
              <a:t>Druhá úroveň</a:t>
            </a:r>
          </a:p>
          <a:p>
            <a:pPr lvl="2"/>
            <a:r>
              <a:rPr lang="en-GB" altLang="sk-SK" smtClean="0"/>
              <a:t>Tretia úroveň</a:t>
            </a:r>
          </a:p>
          <a:p>
            <a:pPr lvl="3"/>
            <a:r>
              <a:rPr lang="en-GB" altLang="sk-SK" smtClean="0"/>
              <a:t>Štvrtá úroveň osnovy</a:t>
            </a:r>
          </a:p>
          <a:p>
            <a:pPr lvl="4"/>
            <a:r>
              <a:rPr lang="en-GB" altLang="sk-SK" smtClean="0"/>
              <a:t>Piata úroveň osnovy</a:t>
            </a:r>
          </a:p>
          <a:p>
            <a:pPr lvl="4"/>
            <a:r>
              <a:rPr lang="en-GB" altLang="sk-SK" smtClean="0"/>
              <a:t>Šiesta úroveň</a:t>
            </a:r>
          </a:p>
          <a:p>
            <a:pPr lvl="4"/>
            <a:r>
              <a:rPr lang="en-GB" altLang="sk-SK" smtClean="0"/>
              <a:t>Siedma úroveň</a:t>
            </a:r>
          </a:p>
          <a:p>
            <a:pPr lvl="4"/>
            <a:r>
              <a:rPr lang="en-GB" altLang="sk-SK" smtClean="0"/>
              <a:t>Ȏsma úroveň textu</a:t>
            </a:r>
          </a:p>
          <a:p>
            <a:pPr lvl="4"/>
            <a:r>
              <a:rPr lang="en-GB" altLang="sk-SK" smtClean="0"/>
              <a:t>Deviata úroveň</a:t>
            </a:r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725488" y="7077075"/>
            <a:ext cx="9355137" cy="96838"/>
          </a:xfrm>
          <a:prstGeom prst="roundRect">
            <a:avLst>
              <a:gd name="adj" fmla="val 1667"/>
            </a:avLst>
          </a:prstGeom>
          <a:solidFill>
            <a:srgbClr val="FF99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1987550" y="7289800"/>
            <a:ext cx="8091488" cy="96838"/>
          </a:xfrm>
          <a:prstGeom prst="roundRect">
            <a:avLst>
              <a:gd name="adj" fmla="val 1667"/>
            </a:avLst>
          </a:prstGeom>
          <a:solidFill>
            <a:srgbClr val="FF99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 i="1" kern="1200">
          <a:solidFill>
            <a:srgbClr val="FF9966"/>
          </a:solidFill>
          <a:latin typeface="+mj-lt"/>
          <a:ea typeface="+mj-ea"/>
          <a:cs typeface="+mj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 i="1">
          <a:solidFill>
            <a:srgbClr val="FF9966"/>
          </a:solidFill>
          <a:latin typeface="Arial" panose="020B0604020202020204" pitchFamily="34" charset="0"/>
          <a:cs typeface="Arial Unicode MS" charset="0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 i="1">
          <a:solidFill>
            <a:srgbClr val="FF9966"/>
          </a:solidFill>
          <a:latin typeface="Arial" panose="020B0604020202020204" pitchFamily="34" charset="0"/>
          <a:cs typeface="Arial Unicode MS" charset="0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 i="1">
          <a:solidFill>
            <a:srgbClr val="FF9966"/>
          </a:solidFill>
          <a:latin typeface="Arial" panose="020B0604020202020204" pitchFamily="34" charset="0"/>
          <a:cs typeface="Arial Unicode MS" charset="0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 i="1">
          <a:solidFill>
            <a:srgbClr val="FF9966"/>
          </a:solidFill>
          <a:latin typeface="Arial" panose="020B0604020202020204" pitchFamily="34" charset="0"/>
          <a:cs typeface="Arial Unicode MS" charset="0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 i="1">
          <a:solidFill>
            <a:srgbClr val="FF9966"/>
          </a:solidFill>
          <a:latin typeface="Arial" panose="020B0604020202020204" pitchFamily="34" charset="0"/>
          <a:cs typeface="Arial Unicode MS" charset="0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 i="1">
          <a:solidFill>
            <a:srgbClr val="FF9966"/>
          </a:solidFill>
          <a:latin typeface="Arial" panose="020B0604020202020204" pitchFamily="34" charset="0"/>
          <a:cs typeface="Arial Unicode MS" charset="0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 i="1">
          <a:solidFill>
            <a:srgbClr val="FF9966"/>
          </a:solidFill>
          <a:latin typeface="Arial" panose="020B0604020202020204" pitchFamily="34" charset="0"/>
          <a:cs typeface="Arial Unicode MS" charset="0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 i="1">
          <a:solidFill>
            <a:srgbClr val="FF9966"/>
          </a:solidFill>
          <a:latin typeface="Arial" panose="020B0604020202020204" pitchFamily="34" charset="0"/>
          <a:cs typeface="Arial Unicode MS" charset="0"/>
        </a:defRPr>
      </a:lvl9pPr>
    </p:titleStyle>
    <p:bodyStyle>
      <a:lvl1pPr marL="342900" indent="-3429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EEEEEE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j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j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j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5903913" y="5759450"/>
            <a:ext cx="3635375" cy="1138238"/>
          </a:xfrm>
          <a:ln/>
        </p:spPr>
        <p:txBody>
          <a:bodyPr tIns="2116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altLang="sk-SK"/>
              <a:t>Zuzana Benčová, VI.C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547813" y="1260475"/>
            <a:ext cx="7451725" cy="42687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28224" rIns="0" bIns="0" anchor="ctr"/>
          <a:lstStyle/>
          <a:p>
            <a:pPr marL="0" indent="0" algn="ctr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de-DE" altLang="sk-SK" sz="3200" b="1">
                <a:solidFill>
                  <a:srgbClr val="CCCCCC"/>
                </a:solidFill>
                <a:latin typeface="Arial Rounded MT Bold" pitchFamily="32" charset="0"/>
              </a:rPr>
              <a:t>Georg Friedrich</a:t>
            </a:r>
            <a:r>
              <a:rPr lang="de-DE" altLang="sk-SK" sz="3200" b="1">
                <a:solidFill>
                  <a:srgbClr val="CCCCCC"/>
                </a:solidFill>
              </a:rPr>
              <a:t> </a:t>
            </a:r>
            <a:r>
              <a:rPr lang="de-DE" altLang="sk-SK" sz="3200" b="1">
                <a:solidFill>
                  <a:srgbClr val="CCCCCC"/>
                </a:solidFill>
                <a:latin typeface="Arial Rounded MT Bold" pitchFamily="32" charset="0"/>
              </a:rPr>
              <a:t>Händel</a:t>
            </a: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900113" y="357188"/>
            <a:ext cx="8607425" cy="1262062"/>
          </a:xfrm>
          <a:ln/>
        </p:spPr>
        <p:txBody>
          <a:bodyPr/>
          <a:lstStyle/>
          <a:p>
            <a:pPr>
              <a:lnSpc>
                <a:spcPct val="127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sk-SK" sz="3600" i="0" u="sng">
                <a:latin typeface="Andalus" panose="02020603050405020304" pitchFamily="18" charset="-78"/>
              </a:rPr>
              <a:t>Život -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41363" y="1963738"/>
            <a:ext cx="4281487" cy="6135687"/>
          </a:xfrm>
          <a:ln/>
        </p:spPr>
        <p:txBody>
          <a:bodyPr tIns="19404"/>
          <a:lstStyle/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altLang="sk-SK" sz="2200">
                <a:latin typeface="Arial Rounded MT Bold" pitchFamily="32" charset="0"/>
              </a:rPr>
              <a:t>Narodil sa v roku 1685 v Halle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altLang="sk-SK" sz="2200">
                <a:latin typeface="Arial Rounded MT Bold" pitchFamily="32" charset="0"/>
              </a:rPr>
              <a:t>Venoval sa hre na organ. Taktiež ovládal hru na husle a hoboj.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altLang="sk-SK" sz="2200">
                <a:latin typeface="Arial Rounded MT Bold" pitchFamily="32" charset="0"/>
              </a:rPr>
              <a:t>V roku 1706 odišiel do Talianska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altLang="sk-SK" sz="2200">
                <a:latin typeface="Arial Rounded MT Bold" pitchFamily="32" charset="0"/>
              </a:rPr>
              <a:t>Po návrate do Nemecka pôsobil ako kapelník na hannoverskom dvore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altLang="sk-SK" sz="2200">
                <a:latin typeface="Arial Rounded MT Bold" pitchFamily="32" charset="0"/>
              </a:rPr>
              <a:t>. V roku 1712 odišiel do Anglicka, kde  pôsobil až do svojej smrti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altLang="sk-SK" sz="2200">
                <a:latin typeface="Arial Rounded MT Bold" pitchFamily="32" charset="0"/>
              </a:rPr>
              <a:t>V anglicku zložil svoje kľúčové diela 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endParaRPr lang="de-DE" altLang="sk-SK" sz="2200">
              <a:latin typeface="Arial Rounded MT Bold" pitchFamily="32" charset="0"/>
            </a:endParaRP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endParaRPr lang="de-DE" altLang="sk-SK" sz="2200">
              <a:latin typeface="Arial Rounded MT Bold" pitchFamily="32" charset="0"/>
            </a:endParaRP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endParaRPr lang="de-DE" altLang="sk-SK" sz="2200">
              <a:latin typeface="Arial Rounded MT Bold" pitchFamily="32" charset="0"/>
            </a:endParaRP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endParaRPr lang="de-DE" altLang="sk-SK" sz="2200">
              <a:latin typeface="Arial Rounded MT Bold" pitchFamily="32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2"/>
          </p:nvPr>
        </p:nvSpPr>
        <p:spPr>
          <a:xfrm>
            <a:off x="5235575" y="1963738"/>
            <a:ext cx="4281488" cy="4937125"/>
          </a:xfrm>
          <a:ln/>
        </p:spPr>
        <p:txBody>
          <a:bodyPr tIns="19404"/>
          <a:lstStyle/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altLang="sk-SK" sz="2200">
                <a:latin typeface="Arial Rounded MT Bold" pitchFamily="32" charset="0"/>
              </a:rPr>
              <a:t> V roku 1737 ho ranila mŕtvica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altLang="sk-SK" sz="2200">
                <a:latin typeface="Arial Rounded MT Bold" pitchFamily="32" charset="0"/>
              </a:rPr>
              <a:t>Ochrnul na polovicu tela a o par rokov navyše oslepol 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altLang="sk-SK" sz="2200">
                <a:latin typeface="Arial Rounded MT Bold" pitchFamily="32" charset="0"/>
              </a:rPr>
              <a:t>Zomrel na bielu sobotu 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endParaRPr lang="de-DE" altLang="sk-SK" sz="2200">
              <a:latin typeface="Arial Rounded MT Bold" pitchFamily="32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body"/>
          </p:nvPr>
        </p:nvSpPr>
        <p:spPr>
          <a:xfrm>
            <a:off x="288925" y="1619250"/>
            <a:ext cx="9070975" cy="4989513"/>
          </a:xfrm>
          <a:ln/>
        </p:spPr>
        <p:txBody>
          <a:bodyPr tIns="24695" anchor="t"/>
          <a:lstStyle/>
          <a:p>
            <a:pPr marL="431800" indent="-323850"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sk-SK" sz="2800" b="0" i="0">
                <a:solidFill>
                  <a:srgbClr val="EEEEEE"/>
                </a:solidFill>
                <a:latin typeface="Arial Rounded MT Bold" pitchFamily="32" charset="0"/>
              </a:rPr>
              <a:t>Händelova tvorba  je neobyčajne rozsiahla  - tvorí ju  46 opier, 32 oratórií, 100 kantát, cyklus 12 sláčikových koncertov, 20 koncertov pre organ a celkovo vyše 600 skladieb.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 idx="1"/>
          </p:nvPr>
        </p:nvSpPr>
        <p:spPr>
          <a:xfrm>
            <a:off x="741363" y="282575"/>
            <a:ext cx="8607425" cy="1262063"/>
          </a:xfrm>
          <a:ln/>
        </p:spPr>
        <p:txBody>
          <a:bodyPr tIns="47628" anchor="ctr"/>
          <a:lstStyle/>
          <a:p>
            <a:pPr marL="0" indent="0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sk-SK" sz="5400" b="1" i="1">
                <a:solidFill>
                  <a:srgbClr val="FF9966"/>
                </a:solidFill>
                <a:latin typeface="Arial Rounded MT Bold" pitchFamily="32" charset="0"/>
              </a:rPr>
              <a:t>tvorba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282575"/>
            <a:ext cx="8607425" cy="1262063"/>
          </a:xfrm>
          <a:ln/>
        </p:spPr>
        <p:txBody>
          <a:bodyPr tIns="2116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sk-SK"/>
              <a:t>Niečo z jeho :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4425950" cy="4989513"/>
          </a:xfrm>
          <a:ln/>
        </p:spPr>
        <p:txBody>
          <a:bodyPr tIns="16380"/>
          <a:lstStyle/>
          <a:p>
            <a:pPr marL="431800" indent="-323850">
              <a:buClr>
                <a:srgbClr val="E6E6E6"/>
              </a:buClr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de-DE" altLang="sk-SK" sz="2600" i="1"/>
              <a:t>Opier :</a:t>
            </a:r>
            <a:r>
              <a:rPr lang="de-DE" altLang="sk-SK"/>
              <a:t> 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de-DE" altLang="sk-SK">
                <a:latin typeface="Arial Rounded MT Bold" pitchFamily="32" charset="0"/>
              </a:rPr>
              <a:t>Rodrigo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de-DE" altLang="sk-SK">
                <a:latin typeface="Arial Rounded MT Bold" pitchFamily="32" charset="0"/>
              </a:rPr>
              <a:t>Agrippina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de-DE" altLang="sk-SK">
                <a:latin typeface="Arial Rounded MT Bold" pitchFamily="32" charset="0"/>
              </a:rPr>
              <a:t>Ottone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de-DE" altLang="sk-SK">
                <a:latin typeface="Arial Rounded MT Bold" pitchFamily="32" charset="0"/>
              </a:rPr>
              <a:t>Flavio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de-DE" altLang="sk-SK">
                <a:latin typeface="Arial Rounded MT Bold" pitchFamily="32" charset="0"/>
              </a:rPr>
              <a:t>Riccardo Primo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de-DE" altLang="sk-SK">
                <a:latin typeface="Arial Rounded MT Bold" pitchFamily="32" charset="0"/>
              </a:rPr>
              <a:t>Siroe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de-DE" altLang="sk-SK">
                <a:latin typeface="Arial Rounded MT Bold" pitchFamily="32" charset="0"/>
              </a:rPr>
              <a:t>Alessandro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de-DE" altLang="sk-SK">
                <a:latin typeface="Arial Rounded MT Bold" pitchFamily="32" charset="0"/>
              </a:rPr>
              <a:t>Radamisto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de-DE" altLang="sk-SK">
                <a:latin typeface="Arial Rounded MT Bold" pitchFamily="32" charset="0"/>
              </a:rPr>
              <a:t>Almira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4933950" y="1760538"/>
            <a:ext cx="4425950" cy="237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6380" rIns="0" bIns="0"/>
          <a:lstStyle>
            <a:lvl1pPr marL="431800" indent="-3238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>
              <a:lnSpc>
                <a:spcPct val="95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None/>
            </a:pPr>
            <a:r>
              <a:rPr lang="de-DE" altLang="sk-SK" sz="2600" i="1">
                <a:solidFill>
                  <a:srgbClr val="EEEEEE"/>
                </a:solidFill>
                <a:latin typeface="Times New Roman" panose="02020603050405020304" pitchFamily="18" charset="0"/>
              </a:rPr>
              <a:t>Oratórií :</a:t>
            </a:r>
          </a:p>
          <a:p>
            <a:pPr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</a:pPr>
            <a:r>
              <a:rPr lang="de-DE" altLang="sk-SK" sz="2200">
                <a:solidFill>
                  <a:srgbClr val="EEEEEE"/>
                </a:solidFill>
                <a:latin typeface="Arial Rounded MT Bold" pitchFamily="32" charset="0"/>
              </a:rPr>
              <a:t>Saul</a:t>
            </a:r>
          </a:p>
          <a:p>
            <a:pPr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</a:pPr>
            <a:r>
              <a:rPr lang="de-DE" altLang="sk-SK" sz="2200">
                <a:solidFill>
                  <a:srgbClr val="EEEEEE"/>
                </a:solidFill>
                <a:latin typeface="Arial Rounded MT Bold" pitchFamily="32" charset="0"/>
              </a:rPr>
              <a:t>Samson</a:t>
            </a:r>
          </a:p>
          <a:p>
            <a:pPr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</a:pPr>
            <a:r>
              <a:rPr lang="de-DE" altLang="sk-SK" sz="2200">
                <a:solidFill>
                  <a:srgbClr val="EEEEEE"/>
                </a:solidFill>
                <a:latin typeface="Arial Rounded MT Bold" pitchFamily="32" charset="0"/>
              </a:rPr>
              <a:t>Herkules</a:t>
            </a:r>
          </a:p>
          <a:p>
            <a:pPr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</a:pPr>
            <a:r>
              <a:rPr lang="de-DE" altLang="sk-SK" sz="2200">
                <a:solidFill>
                  <a:srgbClr val="EEEEEE"/>
                </a:solidFill>
                <a:latin typeface="Arial Rounded MT Bold" pitchFamily="32" charset="0"/>
              </a:rPr>
              <a:t>Jozef a jeho bratia</a:t>
            </a:r>
          </a:p>
          <a:p>
            <a:pPr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</a:pPr>
            <a:r>
              <a:rPr lang="de-DE" altLang="sk-SK" sz="2200">
                <a:solidFill>
                  <a:srgbClr val="EEEEEE"/>
                </a:solidFill>
                <a:latin typeface="Arial Rounded MT Bold" pitchFamily="32" charset="0"/>
              </a:rPr>
              <a:t>Zuzana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5113338" y="4100513"/>
            <a:ext cx="4425950" cy="237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5120" rIns="0" bIns="0"/>
          <a:lstStyle>
            <a:lvl1pPr marL="431800" indent="-3238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>
              <a:lnSpc>
                <a:spcPct val="95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None/>
            </a:pPr>
            <a:endParaRPr lang="de-DE" altLang="sk-SK" sz="2400">
              <a:solidFill>
                <a:srgbClr val="EEEEEE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95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None/>
            </a:pPr>
            <a:r>
              <a:rPr lang="de-DE" altLang="sk-SK" sz="2600" i="1">
                <a:solidFill>
                  <a:srgbClr val="EEEEEE"/>
                </a:solidFill>
                <a:latin typeface="Times New Roman" panose="02020603050405020304" pitchFamily="18" charset="0"/>
              </a:rPr>
              <a:t>Suity :</a:t>
            </a:r>
          </a:p>
          <a:p>
            <a:pPr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</a:pPr>
            <a:r>
              <a:rPr lang="de-DE" altLang="sk-SK" sz="2200">
                <a:solidFill>
                  <a:srgbClr val="EEEEEE"/>
                </a:solidFill>
                <a:latin typeface="Arial Rounded MT Bold" pitchFamily="32" charset="0"/>
              </a:rPr>
              <a:t>Vodná hudba</a:t>
            </a:r>
          </a:p>
          <a:p>
            <a:pPr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</a:pPr>
            <a:r>
              <a:rPr lang="de-DE" altLang="sk-SK" sz="2200">
                <a:solidFill>
                  <a:srgbClr val="EEEEEE"/>
                </a:solidFill>
                <a:latin typeface="Arial Rounded MT Bold" pitchFamily="32" charset="0"/>
              </a:rPr>
              <a:t>Hudba k ohňostroju</a:t>
            </a: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282575"/>
            <a:ext cx="8607425" cy="1262063"/>
          </a:xfrm>
          <a:ln/>
        </p:spPr>
        <p:txBody>
          <a:bodyPr tIns="2116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sk-SK"/>
              <a:t>Niečo z jeho :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4425950" cy="4989513"/>
          </a:xfrm>
          <a:ln/>
        </p:spPr>
        <p:txBody>
          <a:bodyPr tIns="16380"/>
          <a:lstStyle/>
          <a:p>
            <a:pPr marL="431800" indent="-323850">
              <a:buClr>
                <a:srgbClr val="E6E6E6"/>
              </a:buClr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de-DE" altLang="sk-SK" sz="2600" i="1"/>
              <a:t>Opier :</a:t>
            </a:r>
            <a:r>
              <a:rPr lang="de-DE" altLang="sk-SK"/>
              <a:t> 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de-DE" altLang="sk-SK">
                <a:latin typeface="Arial Rounded MT Bold" pitchFamily="32" charset="0"/>
              </a:rPr>
              <a:t>Rodrigo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de-DE" altLang="sk-SK">
                <a:latin typeface="Arial Rounded MT Bold" pitchFamily="32" charset="0"/>
              </a:rPr>
              <a:t>Agrippina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de-DE" altLang="sk-SK">
                <a:latin typeface="Arial Rounded MT Bold" pitchFamily="32" charset="0"/>
              </a:rPr>
              <a:t>Ottone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de-DE" altLang="sk-SK">
                <a:latin typeface="Arial Rounded MT Bold" pitchFamily="32" charset="0"/>
              </a:rPr>
              <a:t>Flavio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de-DE" altLang="sk-SK">
                <a:latin typeface="Arial Rounded MT Bold" pitchFamily="32" charset="0"/>
              </a:rPr>
              <a:t>Riccardo Primo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de-DE" altLang="sk-SK">
                <a:latin typeface="Arial Rounded MT Bold" pitchFamily="32" charset="0"/>
              </a:rPr>
              <a:t>Siroe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de-DE" altLang="sk-SK">
                <a:latin typeface="Arial Rounded MT Bold" pitchFamily="32" charset="0"/>
              </a:rPr>
              <a:t>Alessandro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de-DE" altLang="sk-SK">
                <a:latin typeface="Arial Rounded MT Bold" pitchFamily="32" charset="0"/>
              </a:rPr>
              <a:t>Radamisto</a:t>
            </a:r>
          </a:p>
          <a:p>
            <a:pPr marL="431800" indent="-323850">
              <a:lnSpc>
                <a:spcPct val="93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de-DE" altLang="sk-SK">
                <a:latin typeface="Arial Rounded MT Bold" pitchFamily="32" charset="0"/>
              </a:rPr>
              <a:t>Almira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4933950" y="1760538"/>
            <a:ext cx="4425950" cy="237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6380" rIns="0" bIns="0"/>
          <a:lstStyle>
            <a:lvl1pPr marL="431800" indent="-3238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>
              <a:lnSpc>
                <a:spcPct val="95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None/>
            </a:pPr>
            <a:r>
              <a:rPr lang="de-DE" altLang="sk-SK" sz="2600" i="1">
                <a:solidFill>
                  <a:srgbClr val="EEEEEE"/>
                </a:solidFill>
                <a:latin typeface="Times New Roman" panose="02020603050405020304" pitchFamily="18" charset="0"/>
              </a:rPr>
              <a:t>Oratórií :</a:t>
            </a:r>
          </a:p>
          <a:p>
            <a:pPr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</a:pPr>
            <a:r>
              <a:rPr lang="de-DE" altLang="sk-SK" sz="2200">
                <a:solidFill>
                  <a:srgbClr val="EEEEEE"/>
                </a:solidFill>
                <a:latin typeface="Arial Rounded MT Bold" pitchFamily="32" charset="0"/>
              </a:rPr>
              <a:t>Saul</a:t>
            </a:r>
          </a:p>
          <a:p>
            <a:pPr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</a:pPr>
            <a:r>
              <a:rPr lang="de-DE" altLang="sk-SK" sz="2200">
                <a:solidFill>
                  <a:srgbClr val="EEEEEE"/>
                </a:solidFill>
                <a:latin typeface="Arial Rounded MT Bold" pitchFamily="32" charset="0"/>
              </a:rPr>
              <a:t>Samson</a:t>
            </a:r>
          </a:p>
          <a:p>
            <a:pPr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</a:pPr>
            <a:r>
              <a:rPr lang="de-DE" altLang="sk-SK" sz="2200">
                <a:solidFill>
                  <a:srgbClr val="EEEEEE"/>
                </a:solidFill>
                <a:latin typeface="Arial Rounded MT Bold" pitchFamily="32" charset="0"/>
              </a:rPr>
              <a:t>Herkules</a:t>
            </a:r>
          </a:p>
          <a:p>
            <a:pPr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</a:pPr>
            <a:r>
              <a:rPr lang="de-DE" altLang="sk-SK" sz="2200">
                <a:solidFill>
                  <a:srgbClr val="EEEEEE"/>
                </a:solidFill>
                <a:latin typeface="Arial Rounded MT Bold" pitchFamily="32" charset="0"/>
              </a:rPr>
              <a:t>Jozef a jeho bratia</a:t>
            </a:r>
          </a:p>
          <a:p>
            <a:pPr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</a:pPr>
            <a:r>
              <a:rPr lang="de-DE" altLang="sk-SK" sz="2200">
                <a:solidFill>
                  <a:srgbClr val="EEEEEE"/>
                </a:solidFill>
                <a:latin typeface="Arial Rounded MT Bold" pitchFamily="32" charset="0"/>
              </a:rPr>
              <a:t>Zuzana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5113338" y="4100513"/>
            <a:ext cx="4425950" cy="237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5120" rIns="0" bIns="0"/>
          <a:lstStyle>
            <a:lvl1pPr marL="431800" indent="-3238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>
              <a:lnSpc>
                <a:spcPct val="95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None/>
            </a:pPr>
            <a:endParaRPr lang="de-DE" altLang="sk-SK" sz="2400">
              <a:solidFill>
                <a:srgbClr val="EEEEEE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95000"/>
              </a:lnSpc>
              <a:buClr>
                <a:srgbClr val="E6E6E6"/>
              </a:buClr>
              <a:buSzPct val="45000"/>
              <a:buFont typeface="Wingdings" panose="05000000000000000000" pitchFamily="2" charset="2"/>
              <a:buNone/>
            </a:pPr>
            <a:r>
              <a:rPr lang="de-DE" altLang="sk-SK" sz="2600" i="1">
                <a:solidFill>
                  <a:srgbClr val="EEEEEE"/>
                </a:solidFill>
                <a:latin typeface="Times New Roman" panose="02020603050405020304" pitchFamily="18" charset="0"/>
              </a:rPr>
              <a:t>Suity :</a:t>
            </a:r>
          </a:p>
          <a:p>
            <a:pPr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</a:pPr>
            <a:r>
              <a:rPr lang="de-DE" altLang="sk-SK" sz="2200">
                <a:solidFill>
                  <a:srgbClr val="EEEEEE"/>
                </a:solidFill>
                <a:latin typeface="Arial Rounded MT Bold" pitchFamily="32" charset="0"/>
              </a:rPr>
              <a:t>Vodná hudba</a:t>
            </a:r>
          </a:p>
          <a:p>
            <a:pPr>
              <a:buClr>
                <a:srgbClr val="E6E6E6"/>
              </a:buClr>
              <a:buSzPct val="45000"/>
              <a:buFont typeface="Wingdings" panose="05000000000000000000" pitchFamily="2" charset="2"/>
              <a:buChar char=""/>
            </a:pPr>
            <a:r>
              <a:rPr lang="de-DE" altLang="sk-SK" sz="2200">
                <a:solidFill>
                  <a:srgbClr val="EEEEEE"/>
                </a:solidFill>
                <a:latin typeface="Arial Rounded MT Bold" pitchFamily="32" charset="0"/>
              </a:rPr>
              <a:t>Hudba k ohňostroju</a:t>
            </a: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539750"/>
            <a:ext cx="2879725" cy="354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1484313"/>
            <a:ext cx="2879725" cy="3376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-2339975" y="4500563"/>
            <a:ext cx="9070975" cy="126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2932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r>
              <a:rPr lang="de-DE" altLang="sk-SK" sz="2600" b="1" i="1">
                <a:solidFill>
                  <a:srgbClr val="FF9966"/>
                </a:solidFill>
                <a:latin typeface="Arial Rounded MT Bold" pitchFamily="32" charset="0"/>
              </a:rPr>
              <a:t>Mladý händer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79388" y="179388"/>
            <a:ext cx="4425950" cy="4989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168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r>
              <a:rPr lang="de-DE" altLang="sk-SK" sz="2400">
                <a:solidFill>
                  <a:srgbClr val="FF9900"/>
                </a:solidFill>
                <a:latin typeface="Arial Rounded MT Bold" pitchFamily="32" charset="0"/>
              </a:rPr>
              <a:t>Fotografie</a:t>
            </a:r>
            <a:r>
              <a:rPr lang="de-DE" altLang="sk-SK" sz="2400">
                <a:solidFill>
                  <a:srgbClr val="EEEEEE"/>
                </a:solidFill>
                <a:latin typeface="Arial Rounded MT Bold" pitchFamily="32" charset="0"/>
              </a:rPr>
              <a:t> :</a:t>
            </a: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963" y="3419475"/>
            <a:ext cx="2716212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wheel spokes="1"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3" y="277813"/>
            <a:ext cx="381000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3240088"/>
            <a:ext cx="2879725" cy="377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175" y="385763"/>
            <a:ext cx="2700338" cy="285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circle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752475" y="357188"/>
            <a:ext cx="8607425" cy="1262062"/>
          </a:xfrm>
          <a:ln/>
        </p:spPr>
        <p:txBody>
          <a:bodyPr tIns="2116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altLang="sk-SK">
                <a:latin typeface="Arial Rounded MT Bold" pitchFamily="32" charset="0"/>
              </a:rPr>
              <a:t>Zdroje :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88925" y="1360488"/>
            <a:ext cx="9070975" cy="3087687"/>
          </a:xfrm>
          <a:ln/>
        </p:spPr>
        <p:txBody>
          <a:bodyPr/>
          <a:lstStyle/>
          <a:p>
            <a:pPr marL="431800" indent="-323850">
              <a:buClr>
                <a:srgbClr val="FFFFFF"/>
              </a:buClr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de-DE" altLang="sk-SK"/>
          </a:p>
          <a:p>
            <a:pPr marL="431800" indent="-323850"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sk-SK"/>
              <a:t>https://www.posterlounge.com/p/383577.html</a:t>
            </a:r>
          </a:p>
          <a:p>
            <a:pPr marL="431800" indent="-323850">
              <a:buClr>
                <a:srgbClr val="FFFFFF"/>
              </a:buClr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de-DE" altLang="sk-SK"/>
          </a:p>
          <a:p>
            <a:pPr marL="431800" indent="-323850"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sk-SK"/>
              <a:t>https://sk.wikipedia.org/wiki/Georg_Friedrich_Handel</a:t>
            </a:r>
            <a:br>
              <a:rPr lang="de-DE" altLang="sk-SK"/>
            </a:br>
            <a:endParaRPr lang="de-DE" altLang="sk-SK"/>
          </a:p>
          <a:p>
            <a:pPr marL="431800" indent="-323850"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sk-SK"/>
              <a:t>https://commons.wikimedia.org/wiki/File:DBP_1985_1248_Georg_Friedrich_Handel.jpg</a:t>
            </a:r>
          </a:p>
          <a:p>
            <a:pPr marL="431800" indent="-323850">
              <a:buClr>
                <a:srgbClr val="FFFFFF"/>
              </a:buClr>
              <a:buSzPct val="45000"/>
              <a:buFont typeface="Symbol" panose="05050102010706020507" pitchFamily="18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de-DE" altLang="sk-SK"/>
          </a:p>
          <a:p>
            <a:pPr marL="431800" indent="-323850"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altLang="sk-SK"/>
              <a:t>https://de.wikipedia.org/wiki/Utrechter_Te_Deum_und_Jubilate</a:t>
            </a: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741363" y="282575"/>
            <a:ext cx="8607425" cy="661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0240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de-DE" altLang="sk-SK" sz="4800">
                <a:solidFill>
                  <a:srgbClr val="CCCCCC"/>
                </a:solidFill>
                <a:latin typeface="Times New Roman" panose="02020603050405020304" pitchFamily="18" charset="0"/>
              </a:rPr>
              <a:t>Ďakujem za pozornosť</a:t>
            </a: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Motív balíka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ív balíka Offic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sk-SK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sk-SK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cs typeface="Arial Unicode MS" charset="0"/>
          </a:defRPr>
        </a:defPPr>
      </a:lstStyle>
    </a:lnDef>
  </a:objectDefaults>
  <a:extraClrSchemeLst>
    <a:extraClrScheme>
      <a:clrScheme name="Motív balíka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balíka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ív balíka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balíka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balíka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balíka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balíka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Motív balíka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ív balíka Office">
      <a:majorFont>
        <a:latin typeface="Arial"/>
        <a:ea typeface=""/>
        <a:cs typeface="Arial Unicode MS"/>
      </a:majorFont>
      <a:minorFont>
        <a:latin typeface="Times New Roman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sk-SK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sk-SK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cs typeface="Arial Unicode MS" charset="0"/>
          </a:defRPr>
        </a:defPPr>
      </a:lstStyle>
    </a:lnDef>
  </a:objectDefaults>
  <a:extraClrSchemeLst>
    <a:extraClrScheme>
      <a:clrScheme name="Motív balíka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balíka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ív balíka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balíka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balíka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balíka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balíka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balíka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208</Words>
  <Application>Microsoft Office PowerPoint</Application>
  <PresentationFormat>Vlastná</PresentationFormat>
  <Paragraphs>69</Paragraphs>
  <Slides>9</Slides>
  <Notes>9</Notes>
  <HiddenSlides>0</HiddenSlides>
  <MMClips>0</MMClips>
  <ScaleCrop>false</ScaleCrop>
  <HeadingPairs>
    <vt:vector size="6" baseType="variant">
      <vt:variant>
        <vt:lpstr>Použité písma</vt:lpstr>
      </vt:variant>
      <vt:variant>
        <vt:i4>7</vt:i4>
      </vt:variant>
      <vt:variant>
        <vt:lpstr>Motív</vt:lpstr>
      </vt:variant>
      <vt:variant>
        <vt:i4>2</vt:i4>
      </vt:variant>
      <vt:variant>
        <vt:lpstr>Nadpisy snímok</vt:lpstr>
      </vt:variant>
      <vt:variant>
        <vt:i4>9</vt:i4>
      </vt:variant>
    </vt:vector>
  </HeadingPairs>
  <TitlesOfParts>
    <vt:vector size="18" baseType="lpstr">
      <vt:lpstr>Times New Roman</vt:lpstr>
      <vt:lpstr>Arial</vt:lpstr>
      <vt:lpstr>Arial Unicode MS</vt:lpstr>
      <vt:lpstr>Arial Rounded MT Bold</vt:lpstr>
      <vt:lpstr>Andalus</vt:lpstr>
      <vt:lpstr>Wingdings</vt:lpstr>
      <vt:lpstr>Symbol</vt:lpstr>
      <vt:lpstr>Motív balíka Office</vt:lpstr>
      <vt:lpstr>Motív balíka Office</vt:lpstr>
      <vt:lpstr>Zuzana Benčová, VI.C</vt:lpstr>
      <vt:lpstr>Život -</vt:lpstr>
      <vt:lpstr>tvorba</vt:lpstr>
      <vt:lpstr>Niečo z jeho :</vt:lpstr>
      <vt:lpstr>Niečo z jeho :</vt:lpstr>
      <vt:lpstr>Prezentácia programu PowerPoint</vt:lpstr>
      <vt:lpstr>Prezentácia programu PowerPoint</vt:lpstr>
      <vt:lpstr>Zdroje :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Zuzana Benčová, VI.C</dc:title>
  <dc:creator>ZŠT10</dc:creator>
  <cp:lastModifiedBy>ZŠT10</cp:lastModifiedBy>
  <cp:revision>14</cp:revision>
  <cp:lastPrinted>1601-01-01T00:00:00Z</cp:lastPrinted>
  <dcterms:created xsi:type="dcterms:W3CDTF">2009-04-16T09:32:32Z</dcterms:created>
  <dcterms:modified xsi:type="dcterms:W3CDTF">2020-04-21T18:16:33Z</dcterms:modified>
</cp:coreProperties>
</file>