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0" r:id="rId7"/>
    <p:sldId id="263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66131-674A-44DC-91FB-2B679F80436B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7C0CD-3BE5-4BFE-A8E5-553589CD96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5571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7C0CD-3BE5-4BFE-A8E5-553589CD9667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143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4690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1233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66823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282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695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40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2896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7481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904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637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50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5C05D29-ED16-4D04-9472-F15FEC9E6551}" type="datetimeFigureOut">
              <a:rPr lang="sk-SK" smtClean="0"/>
              <a:t>23.02.2020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A8513E6-B668-4B58-8F99-61C7372531D0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794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eferaty.centrum.sk/prakticke-pomocky/zivotopisy/54804/beethoven-zivotopis" TargetMode="External"/><Relationship Id="rId2" Type="http://schemas.openxmlformats.org/officeDocument/2006/relationships/hyperlink" Target="https://sk.wikipedia.org/wiki/Ludwig_van_Beethov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6030" y="4668983"/>
            <a:ext cx="9227127" cy="2189017"/>
          </a:xfrm>
        </p:spPr>
        <p:txBody>
          <a:bodyPr>
            <a:noAutofit/>
          </a:bodyPr>
          <a:lstStyle/>
          <a:p>
            <a:pPr algn="l"/>
            <a:r>
              <a:rPr lang="sk-SK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Ludwig van Beethoven</a:t>
            </a:r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(1770-1827)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853055" y="4668983"/>
            <a:ext cx="3720502" cy="1463040"/>
          </a:xfrm>
        </p:spPr>
        <p:txBody>
          <a:bodyPr>
            <a:normAutofit/>
          </a:bodyPr>
          <a:lstStyle/>
          <a:p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Michaela </a:t>
            </a:r>
            <a:r>
              <a:rPr lang="sk-SK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Cicoňová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6.B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125"/>
            <a:ext cx="9448041" cy="4672108"/>
          </a:xfrm>
          <a:prstGeom prst="rect">
            <a:avLst/>
          </a:prstGeom>
        </p:spPr>
      </p:pic>
      <p:pic>
        <p:nvPicPr>
          <p:cNvPr id="1026" name="Picture 2" descr="Ludwig van Beethoven - podp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9665">
            <a:off x="8677684" y="1875641"/>
            <a:ext cx="4543699" cy="69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48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5855" y="651164"/>
            <a:ext cx="9968345" cy="1433668"/>
          </a:xfrm>
        </p:spPr>
        <p:txBody>
          <a:bodyPr>
            <a:normAutofit/>
          </a:bodyPr>
          <a:lstStyle/>
          <a:p>
            <a:r>
              <a:rPr lang="sk-SK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Obsah</a:t>
            </a:r>
            <a:endParaRPr lang="sk-SK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40328" y="2084832"/>
            <a:ext cx="10203874" cy="4224528"/>
          </a:xfrm>
        </p:spPr>
        <p:txBody>
          <a:bodyPr>
            <a:normAutofit/>
          </a:bodyPr>
          <a:lstStyle/>
          <a:p>
            <a:r>
              <a:rPr lang="sk-SK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odina</a:t>
            </a:r>
          </a:p>
          <a:p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Štúdium</a:t>
            </a:r>
          </a:p>
          <a:p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Tvorba</a:t>
            </a:r>
          </a:p>
          <a:p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Choroba</a:t>
            </a:r>
          </a:p>
          <a:p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Suveníry </a:t>
            </a:r>
            <a:endParaRPr lang="sk-SK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155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5126" y="138545"/>
            <a:ext cx="9899073" cy="1946287"/>
          </a:xfrm>
        </p:spPr>
        <p:txBody>
          <a:bodyPr>
            <a:normAutofit/>
          </a:bodyPr>
          <a:lstStyle/>
          <a:p>
            <a:r>
              <a:rPr lang="sk-SK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Jeho rodina</a:t>
            </a:r>
            <a:endParaRPr lang="sk-SK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24691" y="1898073"/>
            <a:ext cx="10619511" cy="4411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Jeho predkovia boli roľníci a remeselníci.</a:t>
            </a:r>
          </a:p>
          <a:p>
            <a:pPr marL="0" indent="0">
              <a:buNone/>
            </a:pP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Slovo VAN v jeho mene dokazuje na pôvod jeho rodiny. </a:t>
            </a:r>
          </a:p>
          <a:p>
            <a:pPr marL="0" indent="0">
              <a:buNone/>
            </a:pP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Starý otec mal rovnaké meno a organizoval orchester.</a:t>
            </a:r>
          </a:p>
          <a:p>
            <a:pPr marL="0" indent="0">
              <a:buNone/>
            </a:pP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Jeho otec bol alkoholik a mama bola často chorá.</a:t>
            </a:r>
          </a:p>
          <a:p>
            <a:pPr marL="0" indent="0">
              <a:buNone/>
            </a:pP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Otec ho nútil trénovať až do večera.</a:t>
            </a:r>
          </a:p>
          <a:p>
            <a:pPr marL="0" indent="0">
              <a:buNone/>
            </a:pP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 6 deti prežili 2 medzi ktorými bol aj on.</a:t>
            </a:r>
          </a:p>
          <a:p>
            <a:pPr marL="0" indent="0">
              <a:buNone/>
            </a:pP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fotke má približne 18 rokov.</a:t>
            </a:r>
          </a:p>
        </p:txBody>
      </p:sp>
      <p:pic>
        <p:nvPicPr>
          <p:cNvPr id="2050" name="Picture 2" descr="Výsledok vyhľadávania obrázkov pre dopyt beethoven yo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230" y="1245524"/>
            <a:ext cx="3912168" cy="446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4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štúdium</a:t>
            </a:r>
            <a:endParaRPr lang="sk-SK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21673" y="2538705"/>
            <a:ext cx="10300856" cy="422452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Odišiel študovať do Viedne.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Musel sa vrátiť, keďže jeho matka bola veľmi chorá.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Ako vysokú školu si zvolil univerzitu v Bonne.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 veku 22 rokov sa vrátil do Viedne.</a:t>
            </a:r>
            <a:endParaRPr lang="sk-S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597" t="3662" r="13014" b="1"/>
          <a:stretch/>
        </p:blipFill>
        <p:spPr>
          <a:xfrm>
            <a:off x="8028710" y="1039089"/>
            <a:ext cx="3663045" cy="47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49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TVORBA</a:t>
            </a:r>
            <a:endParaRPr lang="sk-SK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jeho </a:t>
            </a:r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diela vyniká 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hlavne:  </a:t>
            </a:r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symfónií, najmä 3. symfónia Es dur </a:t>
            </a:r>
            <a:r>
              <a:rPr lang="sk-SK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Eroica</a:t>
            </a:r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5. c mol Osudová, 6. F dur Pastorálna, 9. symfónia d mol so záverečným zborom na </a:t>
            </a:r>
            <a:r>
              <a:rPr lang="sk-S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Schillerovu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Ódu na radosť. </a:t>
            </a:r>
            <a:endParaRPr lang="sk-SK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Skomponoval 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koncertov </a:t>
            </a:r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 klavír, Koncert pre husle a orchester D 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 a veľa ďalších sonát...</a:t>
            </a:r>
            <a:endParaRPr lang="sk-S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63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6582" y="665018"/>
            <a:ext cx="10037618" cy="1419814"/>
          </a:xfrm>
        </p:spPr>
        <p:txBody>
          <a:bodyPr>
            <a:normAutofit/>
          </a:bodyPr>
          <a:lstStyle/>
          <a:p>
            <a:r>
              <a:rPr lang="sk-SK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Choroba</a:t>
            </a:r>
            <a:endParaRPr lang="sk-SK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7928" y="2084832"/>
            <a:ext cx="10231583" cy="422452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Trpel hluchotou, ktorá ho veľmi obmedzovala.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Keď mal 30 rokov zistili mu </a:t>
            </a:r>
            <a:r>
              <a:rPr lang="sk-S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otosklerózu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Kvôli tejto chorobe úplne ohluchol vo veku 49</a:t>
            </a:r>
          </a:p>
          <a:p>
            <a:r>
              <a:rPr lang="sk-S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okov.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 jeho smrti v roku 1872 bola uskutočnená 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pitva no nič sa nezistilo.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Pravdepodobne zomrel na otravu alkoholom.</a:t>
            </a:r>
            <a:endParaRPr lang="sk-S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upload.wikimedia.org/wikipedia/commons/thumb/d/dc/Hlohovec_Ludwig_Van_Beethoven.JPG/200px-Hlohovec_Ludwig_Van_Beethov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08" y="865006"/>
            <a:ext cx="3803074" cy="503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222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5855" y="665018"/>
            <a:ext cx="9968345" cy="1419814"/>
          </a:xfrm>
        </p:spPr>
        <p:txBody>
          <a:bodyPr/>
          <a:lstStyle/>
          <a:p>
            <a:r>
              <a:rPr lang="sk-SK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Hrobka</a:t>
            </a:r>
            <a:endParaRPr lang="sk-SK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7926" y="2813580"/>
            <a:ext cx="10162311" cy="4224528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jeho pohrebe bolo viac ako 20 000 ľudí.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Pochovaný je na Viedenskom cintoríne </a:t>
            </a:r>
          </a:p>
          <a:p>
            <a:r>
              <a:rPr lang="sk-S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Zentralfriedhof</a:t>
            </a:r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Rakúska armáda dávala pozor počas pohrebu.</a:t>
            </a:r>
            <a:endParaRPr lang="sk-S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upload.wikimedia.org/wikipedia/commons/thumb/5/5a/Zentralfriedhof_Vienna_-_Beethoven.JPG/200px-Zentralfriedhof_Vienna_-_Beethov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58" y="415636"/>
            <a:ext cx="4504025" cy="601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410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5855" y="678872"/>
            <a:ext cx="9968345" cy="1405959"/>
          </a:xfrm>
        </p:spPr>
        <p:txBody>
          <a:bodyPr>
            <a:normAutofit/>
          </a:bodyPr>
          <a:lstStyle/>
          <a:p>
            <a:r>
              <a:rPr lang="sk-SK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Suveníry</a:t>
            </a:r>
            <a:endParaRPr lang="sk-SK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37308" y="2084831"/>
            <a:ext cx="10106893" cy="4224529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úcty k tomuto skladateľovi vzniklo niekoľko</a:t>
            </a:r>
          </a:p>
          <a:p>
            <a:r>
              <a:rPr lang="sk-S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suvenírov.</a:t>
            </a:r>
            <a:endParaRPr lang="sk-S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Výsledok vyhľadávania obrázkov pre dopyt beethoven znamka"/>
          <p:cNvSpPr>
            <a:spLocks noChangeAspect="1" noChangeArrowheads="1"/>
          </p:cNvSpPr>
          <p:nvPr/>
        </p:nvSpPr>
        <p:spPr bwMode="auto">
          <a:xfrm>
            <a:off x="5690754" y="3532354"/>
            <a:ext cx="4281596" cy="42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933" y="453422"/>
            <a:ext cx="3332003" cy="270986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/>
          <a:srcRect r="-1767" b="51891"/>
          <a:stretch/>
        </p:blipFill>
        <p:spPr>
          <a:xfrm>
            <a:off x="7184448" y="3649093"/>
            <a:ext cx="4439516" cy="229119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08" y="3354183"/>
            <a:ext cx="6082147" cy="288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51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3564" y="692726"/>
            <a:ext cx="9940636" cy="1392105"/>
          </a:xfrm>
        </p:spPr>
        <p:txBody>
          <a:bodyPr/>
          <a:lstStyle/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Zdroj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03563" y="2084831"/>
            <a:ext cx="9940637" cy="4224529"/>
          </a:xfrm>
        </p:spPr>
        <p:txBody>
          <a:bodyPr/>
          <a:lstStyle/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sk.wikipedia.org/wiki/Ludwig_van_Beethoven</a:t>
            </a: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referaty.centrum.sk/prakticke-pomocky/zivotopisy/54804/beethoven-zivotopis</a:t>
            </a: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3051" y="3020291"/>
            <a:ext cx="5726258" cy="328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993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59478" y="0"/>
            <a:ext cx="10613691" cy="3723549"/>
          </a:xfrm>
        </p:spPr>
        <p:txBody>
          <a:bodyPr>
            <a:normAutofit/>
          </a:bodyPr>
          <a:lstStyle/>
          <a:p>
            <a:r>
              <a:rPr lang="sk-SK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Ďakujem za pozornosť</a:t>
            </a:r>
            <a:endParaRPr lang="sk-SK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 flipH="1" flipV="1">
            <a:off x="10744201" y="6309360"/>
            <a:ext cx="3401290" cy="1269076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54" y="3281525"/>
            <a:ext cx="5725391" cy="322318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733" y="3291753"/>
            <a:ext cx="2482964" cy="32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1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TM02900720[[fn=Integrál]]</Template>
  <TotalTime>82</TotalTime>
  <Words>251</Words>
  <Application>Microsoft Office PowerPoint</Application>
  <PresentationFormat>Širokouhlá</PresentationFormat>
  <Paragraphs>46</Paragraphs>
  <Slides>10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6" baseType="lpstr">
      <vt:lpstr>Calibri</vt:lpstr>
      <vt:lpstr>Times New Roman</vt:lpstr>
      <vt:lpstr>Tw Cen MT</vt:lpstr>
      <vt:lpstr>Tw Cen MT Condensed</vt:lpstr>
      <vt:lpstr>Wingdings 3</vt:lpstr>
      <vt:lpstr>Integrál</vt:lpstr>
      <vt:lpstr>Ludwig van Beethoven(1770-1827)</vt:lpstr>
      <vt:lpstr>Obsah</vt:lpstr>
      <vt:lpstr>Jeho rodina</vt:lpstr>
      <vt:lpstr>štúdium</vt:lpstr>
      <vt:lpstr>TVORBA</vt:lpstr>
      <vt:lpstr>Choroba</vt:lpstr>
      <vt:lpstr>Hrobka</vt:lpstr>
      <vt:lpstr>Suveníry</vt:lpstr>
      <vt:lpstr>Zdroj</vt:lpstr>
      <vt:lpstr>Ďakujem za pozornosť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Ludwig van Beethoven</dc:title>
  <dc:creator>Majka</dc:creator>
  <cp:lastModifiedBy>Majka</cp:lastModifiedBy>
  <cp:revision>13</cp:revision>
  <dcterms:created xsi:type="dcterms:W3CDTF">2020-02-23T10:10:42Z</dcterms:created>
  <dcterms:modified xsi:type="dcterms:W3CDTF">2020-02-23T16:51:20Z</dcterms:modified>
</cp:coreProperties>
</file>