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7" r:id="rId9"/>
    <p:sldId id="266" r:id="rId10"/>
    <p:sldId id="264" r:id="rId11"/>
    <p:sldId id="265" r:id="rId12"/>
    <p:sldId id="260" r:id="rId13"/>
    <p:sldId id="268" r:id="rId1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7CF5D-03CD-484F-96CA-2C71FE14D522}" type="datetimeFigureOut">
              <a:rPr lang="sk-SK" smtClean="0"/>
              <a:t>29.02.2020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247850-14E4-4B2F-9B81-073BFEA6B4E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48298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47850-14E4-4B2F-9B81-073BFEA6B4EE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65383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47850-14E4-4B2F-9B81-073BFEA6B4EE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28364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900F-5405-49FC-A8CD-799A193EAB73}" type="datetimeFigureOut">
              <a:rPr lang="sk-SK" smtClean="0"/>
              <a:t>29.02.2020</a:t>
            </a:fld>
            <a:endParaRPr lang="sk-SK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D9320-06B6-40E0-B1AD-878E0C62490A}" type="slidenum">
              <a:rPr lang="sk-SK" smtClean="0"/>
              <a:t>‹#›</a:t>
            </a:fld>
            <a:endParaRPr lang="sk-S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900F-5405-49FC-A8CD-799A193EAB73}" type="datetimeFigureOut">
              <a:rPr lang="sk-SK" smtClean="0"/>
              <a:t>29.02.2020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D9320-06B6-40E0-B1AD-878E0C62490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900F-5405-49FC-A8CD-799A193EAB73}" type="datetimeFigureOut">
              <a:rPr lang="sk-SK" smtClean="0"/>
              <a:t>29.02.2020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D9320-06B6-40E0-B1AD-878E0C62490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900F-5405-49FC-A8CD-799A193EAB73}" type="datetimeFigureOut">
              <a:rPr lang="sk-SK" smtClean="0"/>
              <a:t>29.02.2020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D9320-06B6-40E0-B1AD-878E0C62490A}" type="slidenum">
              <a:rPr lang="sk-SK" smtClean="0"/>
              <a:t>‹#›</a:t>
            </a:fld>
            <a:endParaRPr lang="sk-SK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900F-5405-49FC-A8CD-799A193EAB73}" type="datetimeFigureOut">
              <a:rPr lang="sk-SK" smtClean="0"/>
              <a:t>29.02.2020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D9320-06B6-40E0-B1AD-878E0C62490A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900F-5405-49FC-A8CD-799A193EAB73}" type="datetimeFigureOut">
              <a:rPr lang="sk-SK" smtClean="0"/>
              <a:t>29.02.2020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D9320-06B6-40E0-B1AD-878E0C62490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900F-5405-49FC-A8CD-799A193EAB73}" type="datetimeFigureOut">
              <a:rPr lang="sk-SK" smtClean="0"/>
              <a:t>29.02.2020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D9320-06B6-40E0-B1AD-878E0C62490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900F-5405-49FC-A8CD-799A193EAB73}" type="datetimeFigureOut">
              <a:rPr lang="sk-SK" smtClean="0"/>
              <a:t>29.02.2020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D9320-06B6-40E0-B1AD-878E0C62490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900F-5405-49FC-A8CD-799A193EAB73}" type="datetimeFigureOut">
              <a:rPr lang="sk-SK" smtClean="0"/>
              <a:t>29.02.2020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D9320-06B6-40E0-B1AD-878E0C62490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900F-5405-49FC-A8CD-799A193EAB73}" type="datetimeFigureOut">
              <a:rPr lang="sk-SK" smtClean="0"/>
              <a:t>29.02.2020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D9320-06B6-40E0-B1AD-878E0C62490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900F-5405-49FC-A8CD-799A193EAB73}" type="datetimeFigureOut">
              <a:rPr lang="sk-SK" smtClean="0"/>
              <a:t>29.02.2020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D9320-06B6-40E0-B1AD-878E0C62490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275B900F-5405-49FC-A8CD-799A193EAB73}" type="datetimeFigureOut">
              <a:rPr lang="sk-SK" smtClean="0"/>
              <a:t>29.02.2020</a:t>
            </a:fld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91D9320-06B6-40E0-B1AD-878E0C62490A}" type="slidenum">
              <a:rPr lang="sk-SK" smtClean="0"/>
              <a:t>‹#›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sk-SK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a=X&amp;rlz=1C1AWUC_enSK768SK783&amp;q=lauren+daigle+gma+dove+award+for+song+of+the+year&amp;stick=H4sIAAAAAAAAAONgFuLWz9U3MDRKyjItMlXiBHNMjYpztGSzk630E8sTi1IgZHx5Zl5eapEVmFP8iDGKW-Dlj3vCUoGT1py8xujNhV-9kBYXm2teSWZJpZACF78UsqUaDFK8XMgCPItYDXMSS4tS8xRSEjPTc1IV0nMTFVLyy1IVwIYppOUXKRTn56Ur5KcplGSkKlSmJhYBAHuR0KPKAAAA&amp;ved=2ahUKEwiD2vWS4-znAhVRuqQKHUH7CAQQri4wG3oECBEQKg" TargetMode="External"/><Relationship Id="rId2" Type="http://schemas.openxmlformats.org/officeDocument/2006/relationships/hyperlink" Target="https://www.google.com/search?sa=X&amp;rlz=1C1AWUC_enSK768SK783&amp;q=lauren+daigle+gma+dove+award+for+song+of+the+year&amp;stick=H4sIAAAAAAAAAONgFuLWz9U3MDRKyjItMlXiBHNMjYpztGSzk630E8sTi1IgZHx5Zl5eapEVmFP8iDGKW-Dlj3vCUoGT1py8xujNhV-9kBYXm2teSWZJpZACF78UsqUaDFK8XMgCPItYDXMSS4tS8xRSEjPTc1IV0nMTFVLyy1IVwIYppOUXKRTn56Ur5KcplGSkKlSmJhYBAHuR0KPKAAAA&amp;ved=2ahUKEwi4gJun4-znAhXK8qQKHc_eCjQQri4wE3oECBIQK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llboard.com/articles/news/8483055/lauren-daigle-criticism-for-performing-on-ellen" TargetMode="External"/><Relationship Id="rId2" Type="http://schemas.openxmlformats.org/officeDocument/2006/relationships/hyperlink" Target="https://en.wikipedia.org/wiki/Lauren_Daigl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search?q=lauren+daigle&amp;client=firefox-b-d&amp;source=lnms&amp;tbm=isch&amp;sa=X&amp;ved=2ahUKEwjS2L2uo_LnAhWlzMQBHUA9DoUQ_AUoAXoECBYQAw&amp;biw=1366&amp;bih=654" TargetMode="External"/><Relationship Id="rId5" Type="http://schemas.openxmlformats.org/officeDocument/2006/relationships/hyperlink" Target="https://clube.gazetadopovo.com.br/eventos/lauren-daigle-world-tour" TargetMode="External"/><Relationship Id="rId4" Type="http://schemas.openxmlformats.org/officeDocument/2006/relationships/hyperlink" Target="https://churchleaders.com/daily-buzz/278853-lauren-daigles-beautiful-live-performance-can-winter-jam.html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7575" y="2492896"/>
            <a:ext cx="7315200" cy="2595025"/>
          </a:xfrm>
        </p:spPr>
        <p:txBody>
          <a:bodyPr/>
          <a:lstStyle/>
          <a:p>
            <a:r>
              <a:rPr lang="sk-SK" dirty="0" err="1" smtClean="0"/>
              <a:t>Lauren</a:t>
            </a:r>
            <a:r>
              <a:rPr lang="sk-SK" dirty="0" smtClean="0"/>
              <a:t> </a:t>
            </a:r>
            <a:r>
              <a:rPr lang="sk-SK" dirty="0" err="1" smtClean="0"/>
              <a:t>Daigle</a:t>
            </a:r>
            <a:r>
              <a:rPr lang="sk-SK" dirty="0" smtClean="0"/>
              <a:t>  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err="1" smtClean="0"/>
              <a:t>Szalóme</a:t>
            </a:r>
            <a:r>
              <a:rPr lang="sk-SK" dirty="0" smtClean="0"/>
              <a:t> Gajdošová, 7.B  </a:t>
            </a:r>
            <a:endParaRPr lang="sk-SK" dirty="0"/>
          </a:p>
        </p:txBody>
      </p:sp>
      <p:sp>
        <p:nvSpPr>
          <p:cNvPr id="4" name="AutoShape 2" descr="Výsledok vyhľadávania obrázkov pre dopyt lauren daig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5" name="AutoShape 4" descr="Výsledok vyhľadávania obrázkov pre dopyt lauren daigl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6" name="AutoShape 6" descr="Výsledok vyhľadávania obrázkov pre dopyt lauren daigl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7" name="AutoShape 8" descr="Výsledok vyhľadávania obrázkov pre dopyt lauren daigl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8" name="AutoShape 10" descr="Výsledok vyhľadávania obrázkov pre dopyt lauren daigle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9" name="AutoShape 12" descr="Výsledok vyhľadávania obrázkov pre dopyt lauren daigl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0" name="AutoShape 14" descr="Výsledok vyhľadávania obrázkov pre dopyt lauren daigle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1" name="AutoShape 16" descr="Výsledok vyhľadávania obrázkov pre dopyt lauren daigle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2" name="AutoShape 18" descr="Výsledok vyhľadávania obrázkov pre dopyt lauren daigle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3" name="AutoShape 20" descr="Výsledok vyhľadávania obrázkov pre dopyt lauren daigle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4" name="AutoShape 22" descr="Výsledok vyhľadávania obrázkov pre dopyt lauren daigle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5" name="AutoShape 24" descr="Výsledok vyhľadávania obrázkov pre dopyt lauren daigle"/>
          <p:cNvSpPr>
            <a:spLocks noChangeAspect="1" noChangeArrowheads="1"/>
          </p:cNvSpPr>
          <p:nvPr/>
        </p:nvSpPr>
        <p:spPr bwMode="auto">
          <a:xfrm>
            <a:off x="1831975" y="1531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6" name="AutoShape 26" descr="Výsledok vyhľadávania obrázkov pre dopyt lauren daigle"/>
          <p:cNvSpPr>
            <a:spLocks noChangeAspect="1" noChangeArrowheads="1"/>
          </p:cNvSpPr>
          <p:nvPr/>
        </p:nvSpPr>
        <p:spPr bwMode="auto">
          <a:xfrm>
            <a:off x="1984375" y="1684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7" name="AutoShape 28" descr="Výsledok vyhľadávania obrázkov pre dopyt lauren daigle"/>
          <p:cNvSpPr>
            <a:spLocks noChangeAspect="1" noChangeArrowheads="1"/>
          </p:cNvSpPr>
          <p:nvPr/>
        </p:nvSpPr>
        <p:spPr bwMode="auto">
          <a:xfrm>
            <a:off x="2136775" y="1836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8" name="AutoShape 24" descr="Výsledok vyhľadávania obrázkov pre dopyt lauren daigle"/>
          <p:cNvSpPr>
            <a:spLocks noChangeAspect="1" noChangeArrowheads="1"/>
          </p:cNvSpPr>
          <p:nvPr/>
        </p:nvSpPr>
        <p:spPr bwMode="auto">
          <a:xfrm>
            <a:off x="2289174" y="1989137"/>
            <a:ext cx="2426841" cy="242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1054" name="Picture 30" descr="https://www.billboard.com/files/styles/article_main_image/public/media/LAUREN-DAIGLE-press-photo-2017-a-billboard-15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708603"/>
            <a:ext cx="4394023" cy="290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73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836712"/>
            <a:ext cx="7315200" cy="1154097"/>
          </a:xfrm>
        </p:spPr>
        <p:txBody>
          <a:bodyPr/>
          <a:lstStyle/>
          <a:p>
            <a:r>
              <a:rPr lang="sk-SK" dirty="0" smtClean="0"/>
              <a:t>Obsah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971600" y="1916832"/>
            <a:ext cx="7315200" cy="3539527"/>
          </a:xfrm>
        </p:spPr>
        <p:txBody>
          <a:bodyPr>
            <a:normAutofit/>
          </a:bodyPr>
          <a:lstStyle/>
          <a:p>
            <a:r>
              <a:rPr lang="sk-SK" dirty="0" smtClean="0"/>
              <a:t>Základné informácie o </a:t>
            </a:r>
            <a:r>
              <a:rPr lang="sk-SK" dirty="0" err="1" smtClean="0"/>
              <a:t>Lauren</a:t>
            </a:r>
            <a:endParaRPr lang="sk-SK" dirty="0" smtClean="0"/>
          </a:p>
          <a:p>
            <a:r>
              <a:rPr lang="sk-SK" dirty="0" smtClean="0"/>
              <a:t>Detstvo </a:t>
            </a:r>
          </a:p>
          <a:p>
            <a:r>
              <a:rPr lang="sk-SK" dirty="0" smtClean="0"/>
              <a:t>Začiatok kariéry</a:t>
            </a:r>
          </a:p>
          <a:p>
            <a:r>
              <a:rPr lang="sk-SK" dirty="0" smtClean="0"/>
              <a:t>Súčasnosť kariéry</a:t>
            </a:r>
          </a:p>
          <a:p>
            <a:r>
              <a:rPr lang="sk-SK" dirty="0" smtClean="0"/>
              <a:t>Diela (skladby)</a:t>
            </a:r>
          </a:p>
          <a:p>
            <a:r>
              <a:rPr lang="sk-SK" dirty="0" smtClean="0"/>
              <a:t>Skladba – </a:t>
            </a:r>
            <a:r>
              <a:rPr lang="sk-SK" dirty="0" err="1" smtClean="0"/>
              <a:t>You</a:t>
            </a:r>
            <a:r>
              <a:rPr lang="sk-SK" dirty="0" smtClean="0"/>
              <a:t> </a:t>
            </a:r>
            <a:r>
              <a:rPr lang="sk-SK" dirty="0" err="1" smtClean="0"/>
              <a:t>say</a:t>
            </a:r>
            <a:r>
              <a:rPr lang="sk-SK" dirty="0" smtClean="0"/>
              <a:t> </a:t>
            </a:r>
          </a:p>
          <a:p>
            <a:r>
              <a:rPr lang="sk-SK" dirty="0" smtClean="0"/>
              <a:t>Albumy </a:t>
            </a:r>
          </a:p>
          <a:p>
            <a:r>
              <a:rPr lang="sk-SK" dirty="0" smtClean="0"/>
              <a:t>Ocenenia </a:t>
            </a:r>
          </a:p>
          <a:p>
            <a:r>
              <a:rPr lang="sk-SK" dirty="0" smtClean="0"/>
              <a:t>Fotografie 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7675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836712"/>
            <a:ext cx="7315200" cy="1154097"/>
          </a:xfrm>
        </p:spPr>
        <p:txBody>
          <a:bodyPr>
            <a:normAutofit/>
          </a:bodyPr>
          <a:lstStyle/>
          <a:p>
            <a:r>
              <a:rPr lang="sk-SK" dirty="0" smtClean="0"/>
              <a:t>Základné informácie o </a:t>
            </a:r>
            <a:r>
              <a:rPr lang="sk-SK" dirty="0" err="1" smtClean="0"/>
              <a:t>Lauren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948533" y="2030434"/>
            <a:ext cx="7315200" cy="3539527"/>
          </a:xfrm>
        </p:spPr>
        <p:txBody>
          <a:bodyPr/>
          <a:lstStyle/>
          <a:p>
            <a:r>
              <a:rPr lang="sk-SK" dirty="0" smtClean="0"/>
              <a:t>Rodné meno: </a:t>
            </a:r>
            <a:r>
              <a:rPr lang="sk-SK" dirty="0" err="1" smtClean="0"/>
              <a:t>Lauren</a:t>
            </a:r>
            <a:r>
              <a:rPr lang="sk-SK" dirty="0" smtClean="0"/>
              <a:t> </a:t>
            </a:r>
            <a:r>
              <a:rPr lang="sk-SK" dirty="0" err="1"/>
              <a:t>Ashley</a:t>
            </a:r>
            <a:r>
              <a:rPr lang="sk-SK" dirty="0"/>
              <a:t> </a:t>
            </a:r>
            <a:r>
              <a:rPr lang="sk-SK" dirty="0" err="1" smtClean="0"/>
              <a:t>Daigle</a:t>
            </a:r>
            <a:endParaRPr lang="sk-SK" dirty="0" smtClean="0"/>
          </a:p>
          <a:p>
            <a:r>
              <a:rPr lang="sk-SK" dirty="0" smtClean="0"/>
              <a:t>Narodená: </a:t>
            </a:r>
            <a:r>
              <a:rPr lang="sk-SK" dirty="0"/>
              <a:t>9. september 1991 </a:t>
            </a:r>
            <a:r>
              <a:rPr lang="sk-SK" dirty="0" smtClean="0"/>
              <a:t>(28 rokov) v meste </a:t>
            </a:r>
            <a:r>
              <a:rPr lang="sk-SK" dirty="0" err="1"/>
              <a:t>Lafayette</a:t>
            </a:r>
            <a:r>
              <a:rPr lang="sk-SK" dirty="0"/>
              <a:t>, </a:t>
            </a:r>
            <a:r>
              <a:rPr lang="sk-SK" dirty="0" smtClean="0"/>
              <a:t>Louisiana, USA </a:t>
            </a:r>
            <a:endParaRPr lang="sk-SK" dirty="0"/>
          </a:p>
          <a:p>
            <a:r>
              <a:rPr lang="sk-SK" dirty="0" smtClean="0"/>
              <a:t>Zamestnanie: speváčka, skladateľka</a:t>
            </a:r>
          </a:p>
          <a:p>
            <a:r>
              <a:rPr lang="sk-SK" dirty="0" smtClean="0"/>
              <a:t>Žáner jej piesní: súčasná kresťanská hudba, pop</a:t>
            </a:r>
          </a:p>
          <a:p>
            <a:pPr marL="45720" indent="0">
              <a:buNone/>
            </a:pP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914400" y="4173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sk-SK" altLang="sk-SK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6" name="Obrázok 5" descr="Výsledok vyhľadávania obrázkov pre dopyt lauren daigl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05064"/>
            <a:ext cx="3419475" cy="2263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371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315200" cy="1154097"/>
          </a:xfrm>
        </p:spPr>
        <p:txBody>
          <a:bodyPr/>
          <a:lstStyle/>
          <a:p>
            <a:r>
              <a:rPr lang="sk-SK" dirty="0" smtClean="0"/>
              <a:t>Detstvo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43608" y="1988840"/>
            <a:ext cx="7315200" cy="3539527"/>
          </a:xfrm>
        </p:spPr>
        <p:txBody>
          <a:bodyPr/>
          <a:lstStyle/>
          <a:p>
            <a:r>
              <a:rPr lang="sk-SK" dirty="0" err="1" smtClean="0"/>
              <a:t>Lauren</a:t>
            </a:r>
            <a:r>
              <a:rPr lang="sk-SK" dirty="0" smtClean="0"/>
              <a:t> už od mala spievala.</a:t>
            </a:r>
          </a:p>
          <a:p>
            <a:r>
              <a:rPr lang="sk-SK" dirty="0"/>
              <a:t>Jej matka nazvala svoj dom „hudobnou skrinkou“, pretože vždy spievala</a:t>
            </a:r>
            <a:r>
              <a:rPr lang="sk-SK" dirty="0" smtClean="0"/>
              <a:t>.</a:t>
            </a:r>
          </a:p>
          <a:p>
            <a:r>
              <a:rPr lang="sk-SK" dirty="0" err="1" smtClean="0"/>
              <a:t>Lauren</a:t>
            </a:r>
            <a:r>
              <a:rPr lang="sk-SK" dirty="0" smtClean="0"/>
              <a:t> nebrala </a:t>
            </a:r>
            <a:r>
              <a:rPr lang="sk-SK" dirty="0"/>
              <a:t>hudbu vážne, až kým </a:t>
            </a:r>
            <a:r>
              <a:rPr lang="sk-SK" dirty="0" smtClean="0"/>
              <a:t>nedostala vážnu </a:t>
            </a:r>
            <a:r>
              <a:rPr lang="sk-SK" dirty="0"/>
              <a:t>chorobu. Takmer dva roky bola mimo </a:t>
            </a:r>
            <a:r>
              <a:rPr lang="sk-SK" dirty="0" smtClean="0"/>
              <a:t>školy.</a:t>
            </a:r>
          </a:p>
          <a:p>
            <a:r>
              <a:rPr lang="sk-SK" dirty="0"/>
              <a:t> Počas príprav na vysokú školu plánovala vstúpiť do oblasti medicíny a vykonávať misijnú prácu. </a:t>
            </a:r>
            <a:endParaRPr lang="sk-SK" dirty="0" smtClean="0"/>
          </a:p>
          <a:p>
            <a:r>
              <a:rPr lang="sk-SK" dirty="0" err="1" smtClean="0"/>
              <a:t>Lauren</a:t>
            </a:r>
            <a:r>
              <a:rPr lang="sk-SK" dirty="0" smtClean="0"/>
              <a:t> navštevovala </a:t>
            </a:r>
            <a:r>
              <a:rPr lang="sk-SK" dirty="0" err="1" smtClean="0"/>
              <a:t>charterovú</a:t>
            </a:r>
            <a:r>
              <a:rPr lang="sk-SK" dirty="0" smtClean="0"/>
              <a:t> školu.</a:t>
            </a:r>
          </a:p>
          <a:p>
            <a:r>
              <a:rPr lang="sk-SK" dirty="0" smtClean="0"/>
              <a:t>Potom navštevovala </a:t>
            </a:r>
            <a:r>
              <a:rPr lang="sk-SK" dirty="0" err="1" smtClean="0"/>
              <a:t>Louisianskú</a:t>
            </a:r>
            <a:r>
              <a:rPr lang="sk-SK" dirty="0" smtClean="0"/>
              <a:t>  štátnu univerzitu</a:t>
            </a:r>
            <a:endParaRPr lang="sk-SK" dirty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1245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836712"/>
            <a:ext cx="7315200" cy="1154097"/>
          </a:xfrm>
        </p:spPr>
        <p:txBody>
          <a:bodyPr/>
          <a:lstStyle/>
          <a:p>
            <a:r>
              <a:rPr lang="sk-SK" dirty="0" smtClean="0"/>
              <a:t>Začiatok kariéry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99592" y="2060848"/>
            <a:ext cx="7315200" cy="3539527"/>
          </a:xfrm>
        </p:spPr>
        <p:txBody>
          <a:bodyPr>
            <a:normAutofit fontScale="92500" lnSpcReduction="10000"/>
          </a:bodyPr>
          <a:lstStyle/>
          <a:p>
            <a:r>
              <a:rPr lang="sk-SK" dirty="0" err="1" smtClean="0"/>
              <a:t>Lauren</a:t>
            </a:r>
            <a:r>
              <a:rPr lang="sk-SK" dirty="0" smtClean="0"/>
              <a:t> začala </a:t>
            </a:r>
            <a:r>
              <a:rPr lang="sk-SK" dirty="0"/>
              <a:t>spievať vo svojom </a:t>
            </a:r>
            <a:r>
              <a:rPr lang="sk-SK" dirty="0" smtClean="0"/>
              <a:t>kresťanskom spoločenstve</a:t>
            </a:r>
            <a:r>
              <a:rPr lang="sk-SK" dirty="0"/>
              <a:t> a pokračovala vo vedení zboru na LSU. </a:t>
            </a:r>
            <a:endParaRPr lang="sk-SK" dirty="0" smtClean="0"/>
          </a:p>
          <a:p>
            <a:r>
              <a:rPr lang="es-ES" dirty="0"/>
              <a:t> Vyskúšala </a:t>
            </a:r>
            <a:r>
              <a:rPr lang="sk-SK" i="1" dirty="0"/>
              <a:t>A</a:t>
            </a:r>
            <a:r>
              <a:rPr lang="es-ES" i="1" dirty="0" smtClean="0"/>
              <a:t>merick</a:t>
            </a:r>
            <a:r>
              <a:rPr lang="sk-SK" i="1" dirty="0" smtClean="0"/>
              <a:t>ý </a:t>
            </a:r>
            <a:r>
              <a:rPr lang="es-ES" i="1" dirty="0" smtClean="0"/>
              <a:t>idol</a:t>
            </a:r>
            <a:r>
              <a:rPr lang="sk-SK" dirty="0" smtClean="0"/>
              <a:t> </a:t>
            </a:r>
            <a:r>
              <a:rPr lang="es-ES" dirty="0" smtClean="0"/>
              <a:t>v </a:t>
            </a:r>
            <a:r>
              <a:rPr lang="es-ES" dirty="0"/>
              <a:t>rokoch 2010 a </a:t>
            </a:r>
            <a:r>
              <a:rPr lang="es-ES" dirty="0" smtClean="0"/>
              <a:t>201</a:t>
            </a:r>
            <a:r>
              <a:rPr lang="sk-SK" dirty="0" smtClean="0"/>
              <a:t>2.</a:t>
            </a:r>
          </a:p>
          <a:p>
            <a:r>
              <a:rPr lang="pl-PL" dirty="0"/>
              <a:t>V roku 2012 sa dostala na hollywoodske kolo</a:t>
            </a:r>
            <a:r>
              <a:rPr lang="pl-PL" dirty="0" smtClean="0"/>
              <a:t>, ale v prvom kole bola porazená.</a:t>
            </a:r>
          </a:p>
          <a:p>
            <a:r>
              <a:rPr lang="sk-SK" dirty="0" err="1"/>
              <a:t>Daigle</a:t>
            </a:r>
            <a:r>
              <a:rPr lang="sk-SK" dirty="0"/>
              <a:t> </a:t>
            </a:r>
            <a:r>
              <a:rPr lang="sk-SK" dirty="0" smtClean="0"/>
              <a:t>bola požiadaná, </a:t>
            </a:r>
            <a:r>
              <a:rPr lang="sk-SK" dirty="0"/>
              <a:t>aby </a:t>
            </a:r>
            <a:r>
              <a:rPr lang="sk-SK" dirty="0" smtClean="0"/>
              <a:t>spievala </a:t>
            </a:r>
            <a:r>
              <a:rPr lang="sk-SK" dirty="0"/>
              <a:t>vokály na pozadí pre EP pre miestnu </a:t>
            </a:r>
            <a:r>
              <a:rPr lang="sk-SK" dirty="0" smtClean="0"/>
              <a:t>skupinu.</a:t>
            </a:r>
          </a:p>
          <a:p>
            <a:r>
              <a:rPr lang="sk-SK" dirty="0"/>
              <a:t>Jej prvý singel "</a:t>
            </a:r>
            <a:r>
              <a:rPr lang="sk-SK" dirty="0" err="1"/>
              <a:t>Light</a:t>
            </a:r>
            <a:r>
              <a:rPr lang="sk-SK" dirty="0"/>
              <a:t> </a:t>
            </a:r>
            <a:r>
              <a:rPr lang="sk-SK" dirty="0" err="1"/>
              <a:t>of</a:t>
            </a:r>
            <a:r>
              <a:rPr lang="sk-SK" dirty="0"/>
              <a:t>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World</a:t>
            </a:r>
            <a:r>
              <a:rPr lang="sk-SK" dirty="0"/>
              <a:t>" pochádza z albumu </a:t>
            </a:r>
            <a:r>
              <a:rPr lang="sk-SK" i="1" dirty="0"/>
              <a:t>Vianoce</a:t>
            </a:r>
            <a:r>
              <a:rPr lang="sk-SK" dirty="0"/>
              <a:t> 2013 </a:t>
            </a:r>
            <a:endParaRPr lang="sk-SK" dirty="0" smtClean="0"/>
          </a:p>
          <a:p>
            <a:r>
              <a:rPr lang="sk-SK" dirty="0" smtClean="0"/>
              <a:t>V roku 2013 </a:t>
            </a:r>
            <a:r>
              <a:rPr lang="sk-SK" dirty="0"/>
              <a:t>bola </a:t>
            </a:r>
            <a:r>
              <a:rPr lang="sk-SK" dirty="0" err="1" smtClean="0"/>
              <a:t>Luren</a:t>
            </a:r>
            <a:r>
              <a:rPr lang="sk-SK" dirty="0"/>
              <a:t> </a:t>
            </a:r>
            <a:r>
              <a:rPr lang="sk-SK" dirty="0" smtClean="0"/>
              <a:t>požiadaná</a:t>
            </a:r>
            <a:r>
              <a:rPr lang="sk-SK" dirty="0"/>
              <a:t>, aby sa zúčastnila jesenného </a:t>
            </a:r>
            <a:r>
              <a:rPr lang="sk-SK" dirty="0" smtClean="0"/>
              <a:t> turné </a:t>
            </a:r>
            <a:r>
              <a:rPr lang="sk-SK" dirty="0"/>
              <a:t>s </a:t>
            </a:r>
            <a:r>
              <a:rPr lang="sk-SK" dirty="0" err="1"/>
              <a:t>Aaronom</a:t>
            </a:r>
            <a:r>
              <a:rPr lang="sk-SK" dirty="0"/>
              <a:t> </a:t>
            </a:r>
            <a:r>
              <a:rPr lang="sk-SK" dirty="0" err="1"/>
              <a:t>Shustom</a:t>
            </a:r>
            <a:r>
              <a:rPr lang="sk-SK" dirty="0"/>
              <a:t> a </a:t>
            </a:r>
            <a:r>
              <a:rPr lang="sk-SK" dirty="0" err="1"/>
              <a:t>Mikeschair</a:t>
            </a:r>
            <a:r>
              <a:rPr lang="sk-SK" dirty="0"/>
              <a:t> .</a:t>
            </a:r>
            <a:endParaRPr lang="sk-SK" dirty="0" smtClean="0"/>
          </a:p>
          <a:p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58739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3608" y="908720"/>
            <a:ext cx="7315200" cy="1154097"/>
          </a:xfrm>
        </p:spPr>
        <p:txBody>
          <a:bodyPr/>
          <a:lstStyle/>
          <a:p>
            <a:r>
              <a:rPr lang="sk-SK" dirty="0" smtClean="0"/>
              <a:t>Súčasnosť kariéry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43608" y="2060848"/>
            <a:ext cx="7315200" cy="3539527"/>
          </a:xfrm>
        </p:spPr>
        <p:txBody>
          <a:bodyPr/>
          <a:lstStyle/>
          <a:p>
            <a:r>
              <a:rPr lang="sk-SK" dirty="0" err="1" smtClean="0"/>
              <a:t>Lauren</a:t>
            </a:r>
            <a:r>
              <a:rPr lang="sk-SK" dirty="0"/>
              <a:t> </a:t>
            </a:r>
            <a:r>
              <a:rPr lang="sk-SK" dirty="0" smtClean="0"/>
              <a:t> najbližšie bude mať koncert v </a:t>
            </a:r>
            <a:r>
              <a:rPr lang="en-US" dirty="0" smtClean="0"/>
              <a:t>Chesapeake</a:t>
            </a:r>
            <a:r>
              <a:rPr lang="sk-SK" dirty="0" smtClean="0"/>
              <a:t> v</a:t>
            </a:r>
            <a:r>
              <a:rPr lang="en-US" dirty="0" smtClean="0"/>
              <a:t> </a:t>
            </a:r>
            <a:r>
              <a:rPr lang="en-US" dirty="0"/>
              <a:t>Energy </a:t>
            </a:r>
            <a:r>
              <a:rPr lang="en-US" dirty="0" smtClean="0"/>
              <a:t>Arena</a:t>
            </a:r>
            <a:r>
              <a:rPr lang="sk-SK" dirty="0" smtClean="0"/>
              <a:t>, </a:t>
            </a:r>
            <a:r>
              <a:rPr lang="en-US" dirty="0" smtClean="0"/>
              <a:t>Oklahoma </a:t>
            </a:r>
            <a:r>
              <a:rPr lang="en-US" dirty="0"/>
              <a:t>City, </a:t>
            </a:r>
            <a:r>
              <a:rPr lang="sk-SK" dirty="0" smtClean="0"/>
              <a:t>6 marca 2020.</a:t>
            </a:r>
          </a:p>
          <a:p>
            <a:r>
              <a:rPr lang="sk-SK" dirty="0" smtClean="0"/>
              <a:t>Teraz ju čaká turné 2020.</a:t>
            </a:r>
          </a:p>
          <a:p>
            <a:r>
              <a:rPr lang="sk-SK" dirty="0" smtClean="0"/>
              <a:t>Momentálne pôsobí aj žije vo svojom rodnom meste </a:t>
            </a:r>
            <a:r>
              <a:rPr lang="sk-SK" dirty="0" err="1"/>
              <a:t>Lafayette</a:t>
            </a:r>
            <a:r>
              <a:rPr lang="sk-SK" dirty="0"/>
              <a:t>, Louisiana, </a:t>
            </a:r>
            <a:r>
              <a:rPr lang="sk-SK" dirty="0" smtClean="0"/>
              <a:t>USA .</a:t>
            </a:r>
          </a:p>
          <a:p>
            <a:endParaRPr lang="sk-SK" dirty="0"/>
          </a:p>
        </p:txBody>
      </p:sp>
      <p:pic>
        <p:nvPicPr>
          <p:cNvPr id="7" name="Obrázok 6" descr="Výsledok vyhľadávania obrázkov pre dopyt lauren daigl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861048"/>
            <a:ext cx="4680520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74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908720"/>
            <a:ext cx="7344816" cy="1154097"/>
          </a:xfrm>
        </p:spPr>
        <p:txBody>
          <a:bodyPr/>
          <a:lstStyle/>
          <a:p>
            <a:r>
              <a:rPr lang="sk-SK" dirty="0" smtClean="0"/>
              <a:t>Diela (skladby)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99592" y="2060848"/>
            <a:ext cx="7315200" cy="353952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sk-SK" dirty="0" smtClean="0"/>
              <a:t> </a:t>
            </a:r>
            <a:r>
              <a:rPr lang="sk-SK" u="sng" dirty="0" smtClean="0"/>
              <a:t>Najznámejšie skladby:</a:t>
            </a:r>
          </a:p>
          <a:p>
            <a:r>
              <a:rPr lang="sk-SK" dirty="0" err="1" smtClean="0"/>
              <a:t>You</a:t>
            </a:r>
            <a:r>
              <a:rPr lang="sk-SK" dirty="0" smtClean="0"/>
              <a:t> </a:t>
            </a:r>
            <a:r>
              <a:rPr lang="sk-SK" dirty="0" err="1" smtClean="0"/>
              <a:t>say</a:t>
            </a:r>
            <a:endParaRPr lang="sk-SK" dirty="0" smtClean="0"/>
          </a:p>
          <a:p>
            <a:r>
              <a:rPr lang="sk-SK" dirty="0" err="1"/>
              <a:t>Rescue</a:t>
            </a:r>
            <a:endParaRPr lang="sk-SK" dirty="0"/>
          </a:p>
          <a:p>
            <a:r>
              <a:rPr lang="sk-SK" dirty="0"/>
              <a:t>Trust In </a:t>
            </a:r>
            <a:r>
              <a:rPr lang="sk-SK" dirty="0" err="1"/>
              <a:t>You</a:t>
            </a:r>
            <a:r>
              <a:rPr lang="sk-SK" dirty="0"/>
              <a:t> </a:t>
            </a:r>
          </a:p>
          <a:p>
            <a:r>
              <a:rPr lang="sk-SK" dirty="0" err="1"/>
              <a:t>Remember</a:t>
            </a:r>
            <a:r>
              <a:rPr lang="sk-SK" dirty="0"/>
              <a:t> </a:t>
            </a:r>
          </a:p>
          <a:p>
            <a:r>
              <a:rPr lang="sk-SK" dirty="0" err="1"/>
              <a:t>Everything</a:t>
            </a:r>
            <a:r>
              <a:rPr lang="sk-SK" dirty="0"/>
              <a:t> </a:t>
            </a:r>
          </a:p>
          <a:p>
            <a:pPr marL="45720" indent="0">
              <a:buNone/>
            </a:pPr>
            <a:endParaRPr lang="sk-SK" dirty="0"/>
          </a:p>
        </p:txBody>
      </p:sp>
      <p:pic>
        <p:nvPicPr>
          <p:cNvPr id="5" name="Obrázok 4" descr="Výsledok vyhľadávania obrázkov pre dopyt lauren daigle udalos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429000"/>
            <a:ext cx="4643977" cy="25922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473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764704"/>
            <a:ext cx="7315200" cy="1154097"/>
          </a:xfrm>
        </p:spPr>
        <p:txBody>
          <a:bodyPr/>
          <a:lstStyle/>
          <a:p>
            <a:r>
              <a:rPr lang="sk-SK" dirty="0" smtClean="0"/>
              <a:t>Skladba – </a:t>
            </a:r>
            <a:r>
              <a:rPr lang="sk-SK" dirty="0" err="1" smtClean="0"/>
              <a:t>You</a:t>
            </a:r>
            <a:r>
              <a:rPr lang="sk-SK" dirty="0" smtClean="0"/>
              <a:t> </a:t>
            </a:r>
            <a:r>
              <a:rPr lang="sk-SK" dirty="0" err="1" smtClean="0"/>
              <a:t>say</a:t>
            </a: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971600" y="1916832"/>
            <a:ext cx="7315200" cy="3539527"/>
          </a:xfrm>
        </p:spPr>
        <p:txBody>
          <a:bodyPr/>
          <a:lstStyle/>
          <a:p>
            <a:r>
              <a:rPr lang="sk-SK" dirty="0"/>
              <a:t> </a:t>
            </a:r>
            <a:r>
              <a:rPr lang="sk-SK" dirty="0" smtClean="0"/>
              <a:t> Pesnička </a:t>
            </a:r>
            <a:r>
              <a:rPr lang="sk-SK" dirty="0" err="1" smtClean="0"/>
              <a:t>You</a:t>
            </a:r>
            <a:r>
              <a:rPr lang="sk-SK" dirty="0" smtClean="0"/>
              <a:t> </a:t>
            </a:r>
            <a:r>
              <a:rPr lang="sk-SK" dirty="0" err="1" smtClean="0"/>
              <a:t>Say</a:t>
            </a:r>
            <a:r>
              <a:rPr lang="sk-SK" dirty="0" smtClean="0"/>
              <a:t> bola vydaná </a:t>
            </a:r>
            <a:r>
              <a:rPr lang="sk-SK" dirty="0"/>
              <a:t>13. júla 2018 ako hlavný singel pre jej tretí štúdiový album </a:t>
            </a:r>
            <a:r>
              <a:rPr lang="sk-SK" i="1" dirty="0" err="1"/>
              <a:t>Look</a:t>
            </a:r>
            <a:r>
              <a:rPr lang="sk-SK" i="1" dirty="0"/>
              <a:t> </a:t>
            </a:r>
            <a:r>
              <a:rPr lang="sk-SK" i="1" dirty="0" err="1"/>
              <a:t>Up</a:t>
            </a:r>
            <a:r>
              <a:rPr lang="sk-SK" i="1" dirty="0"/>
              <a:t> </a:t>
            </a:r>
            <a:r>
              <a:rPr lang="sk-SK" i="1" dirty="0" err="1" smtClean="0"/>
              <a:t>Child</a:t>
            </a:r>
            <a:endParaRPr lang="sk-SK" i="1" dirty="0" smtClean="0"/>
          </a:p>
          <a:p>
            <a:r>
              <a:rPr lang="sk-SK" i="1" dirty="0" smtClean="0"/>
              <a:t>Je to jej najväčší hit</a:t>
            </a:r>
            <a:r>
              <a:rPr lang="sk-SK" i="1" dirty="0"/>
              <a:t>.</a:t>
            </a:r>
            <a:endParaRPr lang="sk-SK" i="1" dirty="0" smtClean="0"/>
          </a:p>
          <a:p>
            <a:r>
              <a:rPr lang="sk-SK" dirty="0"/>
              <a:t>Pieseň bola </a:t>
            </a:r>
            <a:r>
              <a:rPr lang="sk-SK" dirty="0" smtClean="0"/>
              <a:t>pustená </a:t>
            </a:r>
            <a:r>
              <a:rPr lang="sk-SK" dirty="0"/>
              <a:t>do kresťanského rozhlasu 9. júla. </a:t>
            </a:r>
            <a:endParaRPr lang="sk-SK" dirty="0" smtClean="0"/>
          </a:p>
          <a:p>
            <a:r>
              <a:rPr lang="sk-SK" dirty="0" smtClean="0"/>
              <a:t>Zožala obrovský úspech v kresťanskom rádiu</a:t>
            </a:r>
            <a:r>
              <a:rPr lang="sk-SK" dirty="0"/>
              <a:t> (vrcholil na 1. mieste na viacerých rôznych mapách vrátane </a:t>
            </a:r>
            <a:r>
              <a:rPr lang="sk-SK" dirty="0" err="1"/>
              <a:t>Christian</a:t>
            </a:r>
            <a:r>
              <a:rPr lang="sk-SK" dirty="0"/>
              <a:t> </a:t>
            </a:r>
            <a:r>
              <a:rPr lang="sk-SK" dirty="0" err="1"/>
              <a:t>Airplay</a:t>
            </a:r>
            <a:r>
              <a:rPr lang="sk-SK" dirty="0"/>
              <a:t> , kde </a:t>
            </a:r>
            <a:r>
              <a:rPr lang="sk-SK" dirty="0" smtClean="0"/>
              <a:t>strávila </a:t>
            </a:r>
            <a:r>
              <a:rPr lang="sk-SK" dirty="0"/>
              <a:t>17 týždňov na 1. </a:t>
            </a:r>
            <a:r>
              <a:rPr lang="sk-SK" dirty="0" smtClean="0"/>
              <a:t>mieste).</a:t>
            </a:r>
          </a:p>
          <a:p>
            <a:pPr marL="45720" indent="0">
              <a:buNone/>
            </a:pPr>
            <a:endParaRPr lang="sk-SK" dirty="0"/>
          </a:p>
        </p:txBody>
      </p:sp>
      <p:pic>
        <p:nvPicPr>
          <p:cNvPr id="4" name="Obrázok 3" descr="Výsledok vyhľadávania obrázkov pre dopyt pesnicka you say lauren diagl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432029"/>
            <a:ext cx="3417836" cy="2016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061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836712"/>
            <a:ext cx="7315200" cy="1154097"/>
          </a:xfrm>
        </p:spPr>
        <p:txBody>
          <a:bodyPr/>
          <a:lstStyle/>
          <a:p>
            <a:r>
              <a:rPr lang="sk-SK" dirty="0" smtClean="0"/>
              <a:t>Albumy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99592" y="2132856"/>
            <a:ext cx="7387208" cy="3960440"/>
          </a:xfrm>
        </p:spPr>
        <p:txBody>
          <a:bodyPr>
            <a:normAutofit/>
          </a:bodyPr>
          <a:lstStyle/>
          <a:p>
            <a:r>
              <a:rPr lang="sk-SK" dirty="0" err="1" smtClean="0"/>
              <a:t>Look</a:t>
            </a:r>
            <a:r>
              <a:rPr lang="sk-SK" dirty="0" smtClean="0"/>
              <a:t> </a:t>
            </a:r>
            <a:r>
              <a:rPr lang="sk-SK" dirty="0" err="1" smtClean="0"/>
              <a:t>up</a:t>
            </a:r>
            <a:r>
              <a:rPr lang="sk-SK" dirty="0" smtClean="0"/>
              <a:t> </a:t>
            </a:r>
            <a:r>
              <a:rPr lang="sk-SK" dirty="0" err="1" smtClean="0"/>
              <a:t>child</a:t>
            </a:r>
            <a:r>
              <a:rPr lang="sk-SK" dirty="0" smtClean="0"/>
              <a:t>   </a:t>
            </a:r>
          </a:p>
          <a:p>
            <a:pPr marL="45720" indent="0">
              <a:buNone/>
            </a:pPr>
            <a:endParaRPr lang="sk-SK" dirty="0" smtClean="0"/>
          </a:p>
          <a:p>
            <a:pPr marL="45720" indent="0">
              <a:buNone/>
            </a:pPr>
            <a:endParaRPr lang="sk-SK" dirty="0"/>
          </a:p>
          <a:p>
            <a:pPr marL="45720" indent="0">
              <a:buNone/>
            </a:pPr>
            <a:endParaRPr lang="sk-SK" dirty="0" smtClean="0"/>
          </a:p>
          <a:p>
            <a:r>
              <a:rPr lang="sk-SK" dirty="0" err="1" smtClean="0"/>
              <a:t>Behold</a:t>
            </a:r>
            <a:r>
              <a:rPr lang="sk-SK" dirty="0" smtClean="0"/>
              <a:t> </a:t>
            </a:r>
          </a:p>
          <a:p>
            <a:endParaRPr lang="sk-SK" dirty="0"/>
          </a:p>
          <a:p>
            <a:endParaRPr lang="sk-SK" dirty="0" smtClean="0"/>
          </a:p>
          <a:p>
            <a:r>
              <a:rPr lang="sk-SK" dirty="0" err="1" smtClean="0"/>
              <a:t>How</a:t>
            </a:r>
            <a:r>
              <a:rPr lang="sk-SK" dirty="0" smtClean="0"/>
              <a:t> </a:t>
            </a:r>
            <a:r>
              <a:rPr lang="sk-SK" dirty="0" err="1" smtClean="0"/>
              <a:t>can</a:t>
            </a:r>
            <a:r>
              <a:rPr lang="sk-SK" dirty="0" smtClean="0"/>
              <a:t> </a:t>
            </a:r>
            <a:r>
              <a:rPr lang="sk-SK" dirty="0" err="1" smtClean="0"/>
              <a:t>it</a:t>
            </a:r>
            <a:r>
              <a:rPr lang="sk-SK" dirty="0" smtClean="0"/>
              <a:t> </a:t>
            </a:r>
            <a:r>
              <a:rPr lang="sk-SK" dirty="0" err="1" smtClean="0"/>
              <a:t>be</a:t>
            </a:r>
            <a:r>
              <a:rPr lang="sk-SK" dirty="0" smtClean="0"/>
              <a:t> </a:t>
            </a:r>
          </a:p>
        </p:txBody>
      </p:sp>
      <p:pic>
        <p:nvPicPr>
          <p:cNvPr id="4" name="Obrázok 3" descr="Výsledok vyhľadávania obrázkov pre dopyt album look up chil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364" y="1772816"/>
            <a:ext cx="2300089" cy="1682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ok 4" descr="Výsledok vyhľadávania obrázkov pre dopyt behold album lauren daigl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356992"/>
            <a:ext cx="2095500" cy="20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Šípka doprava 5"/>
          <p:cNvSpPr/>
          <p:nvPr/>
        </p:nvSpPr>
        <p:spPr>
          <a:xfrm flipV="1">
            <a:off x="2821586" y="2288557"/>
            <a:ext cx="288032" cy="1751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ípka doprava 7"/>
          <p:cNvSpPr/>
          <p:nvPr/>
        </p:nvSpPr>
        <p:spPr>
          <a:xfrm flipV="1">
            <a:off x="2821586" y="4797152"/>
            <a:ext cx="288032" cy="1751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ípka doprava 8"/>
          <p:cNvSpPr/>
          <p:nvPr/>
        </p:nvSpPr>
        <p:spPr>
          <a:xfrm flipV="1">
            <a:off x="2123728" y="3717032"/>
            <a:ext cx="288032" cy="1751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0" name="Obrázok 9" descr="Výsledok vyhľadávania obrázkov pre dopyt album how can it be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069" y="4768569"/>
            <a:ext cx="1724025" cy="1724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794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315200" cy="1154097"/>
          </a:xfrm>
        </p:spPr>
        <p:txBody>
          <a:bodyPr/>
          <a:lstStyle/>
          <a:p>
            <a:r>
              <a:rPr lang="sk-SK" dirty="0" smtClean="0"/>
              <a:t>Ocenenia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43608" y="1988840"/>
            <a:ext cx="7315200" cy="3539527"/>
          </a:xfrm>
        </p:spPr>
        <p:txBody>
          <a:bodyPr/>
          <a:lstStyle/>
          <a:p>
            <a:r>
              <a:rPr lang="sk-SK" dirty="0" err="1" smtClean="0"/>
              <a:t>Lauren</a:t>
            </a:r>
            <a:r>
              <a:rPr lang="sk-SK" dirty="0" smtClean="0"/>
              <a:t> </a:t>
            </a:r>
            <a:r>
              <a:rPr lang="sk-SK" dirty="0" err="1" smtClean="0"/>
              <a:t>Diagle</a:t>
            </a:r>
            <a:r>
              <a:rPr lang="sk-SK" dirty="0" smtClean="0"/>
              <a:t> je víťazka </a:t>
            </a:r>
            <a:r>
              <a:rPr lang="sk-SK" dirty="0"/>
              <a:t>dvoch cien </a:t>
            </a:r>
            <a:r>
              <a:rPr lang="sk-SK" dirty="0" err="1"/>
              <a:t>Grammy</a:t>
            </a:r>
            <a:r>
              <a:rPr lang="sk-SK" dirty="0"/>
              <a:t> </a:t>
            </a:r>
            <a:r>
              <a:rPr lang="sk-SK" dirty="0" err="1" smtClean="0"/>
              <a:t>Awards</a:t>
            </a:r>
            <a:r>
              <a:rPr lang="sk-SK" dirty="0"/>
              <a:t>,</a:t>
            </a:r>
            <a:endParaRPr lang="sk-SK" dirty="0" smtClean="0"/>
          </a:p>
          <a:p>
            <a:r>
              <a:rPr lang="sk-SK" dirty="0" err="1" smtClean="0"/>
              <a:t>Luren</a:t>
            </a:r>
            <a:r>
              <a:rPr lang="sk-SK" dirty="0" smtClean="0"/>
              <a:t> </a:t>
            </a:r>
            <a:r>
              <a:rPr lang="sk-SK" dirty="0"/>
              <a:t>tiež </a:t>
            </a:r>
            <a:r>
              <a:rPr lang="sk-SK" dirty="0" smtClean="0"/>
              <a:t>vyhrala v roku  </a:t>
            </a:r>
            <a:r>
              <a:rPr lang="sk-SK" dirty="0"/>
              <a:t>2019 </a:t>
            </a:r>
            <a:r>
              <a:rPr lang="sk-SK" dirty="0" err="1"/>
              <a:t>Billboard</a:t>
            </a:r>
            <a:r>
              <a:rPr lang="sk-SK" dirty="0"/>
              <a:t> </a:t>
            </a:r>
            <a:r>
              <a:rPr lang="sk-SK" dirty="0" err="1"/>
              <a:t>Music</a:t>
            </a:r>
            <a:r>
              <a:rPr lang="sk-SK" dirty="0"/>
              <a:t> </a:t>
            </a:r>
            <a:r>
              <a:rPr lang="sk-SK" dirty="0" err="1"/>
              <a:t>Awards</a:t>
            </a:r>
            <a:r>
              <a:rPr lang="sk-SK" dirty="0"/>
              <a:t> v kategórii najlepší umelec, hudba a kresťanský </a:t>
            </a:r>
            <a:r>
              <a:rPr lang="sk-SK" dirty="0" smtClean="0"/>
              <a:t>album</a:t>
            </a:r>
            <a:r>
              <a:rPr lang="sk-SK" dirty="0"/>
              <a:t>,</a:t>
            </a:r>
            <a:endParaRPr lang="sk-SK" dirty="0" smtClean="0"/>
          </a:p>
          <a:p>
            <a:pPr fontAlgn="ctr"/>
            <a:r>
              <a:rPr lang="sk-SK" dirty="0" smtClean="0"/>
              <a:t>Cena </a:t>
            </a:r>
            <a:r>
              <a:rPr lang="sk-SK" dirty="0" err="1"/>
              <a:t>Grammy</a:t>
            </a:r>
            <a:r>
              <a:rPr lang="sk-SK" dirty="0"/>
              <a:t> za najlepší súčasný kresťanský </a:t>
            </a:r>
            <a:r>
              <a:rPr lang="sk-SK" dirty="0" smtClean="0"/>
              <a:t>album,</a:t>
            </a:r>
            <a:endParaRPr lang="sk-SK" dirty="0"/>
          </a:p>
          <a:p>
            <a:pPr fontAlgn="ctr"/>
            <a:r>
              <a:rPr lang="sk-SK" dirty="0" err="1" smtClean="0"/>
              <a:t>American</a:t>
            </a:r>
            <a:r>
              <a:rPr lang="sk-SK" dirty="0" smtClean="0"/>
              <a:t> </a:t>
            </a:r>
            <a:r>
              <a:rPr lang="sk-SK" dirty="0" err="1"/>
              <a:t>Music</a:t>
            </a:r>
            <a:r>
              <a:rPr lang="sk-SK" dirty="0"/>
              <a:t> </a:t>
            </a:r>
            <a:r>
              <a:rPr lang="sk-SK" dirty="0" err="1"/>
              <a:t>Award</a:t>
            </a:r>
            <a:r>
              <a:rPr lang="sk-SK" dirty="0"/>
              <a:t> pre najobľúbenejšieho </a:t>
            </a:r>
            <a:r>
              <a:rPr lang="sk-SK" dirty="0" smtClean="0"/>
              <a:t>interpreta, ...</a:t>
            </a:r>
          </a:p>
          <a:p>
            <a:pPr marL="45720" indent="0" fontAlgn="ctr">
              <a:buNone/>
            </a:pPr>
            <a:r>
              <a:rPr lang="sk-SK" dirty="0">
                <a:hlinkClick r:id="rId2"/>
              </a:rPr>
              <a:t/>
            </a:r>
            <a:br>
              <a:rPr lang="sk-SK" dirty="0">
                <a:hlinkClick r:id="rId2"/>
              </a:rPr>
            </a:br>
            <a:r>
              <a:rPr lang="sk-SK" dirty="0">
                <a:hlinkClick r:id="rId3"/>
              </a:rPr>
              <a:t/>
            </a:r>
            <a:br>
              <a:rPr lang="sk-SK" dirty="0">
                <a:hlinkClick r:id="rId3"/>
              </a:rPr>
            </a:br>
            <a:r>
              <a:rPr lang="sk-SK" dirty="0"/>
              <a:t> </a:t>
            </a:r>
            <a:endParaRPr lang="sk-SK" dirty="0" smtClean="0"/>
          </a:p>
          <a:p>
            <a:pPr marL="45720" indent="0">
              <a:buNone/>
            </a:pPr>
            <a:endParaRPr lang="sk-SK" dirty="0" smtClean="0"/>
          </a:p>
        </p:txBody>
      </p:sp>
      <p:pic>
        <p:nvPicPr>
          <p:cNvPr id="4" name="Obrázok 3" descr="Výsledok vyhľadávania obrázkov pre dopyt lauren daigl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046" y="3861048"/>
            <a:ext cx="3362325" cy="2494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372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836712"/>
            <a:ext cx="7315200" cy="1154097"/>
          </a:xfrm>
        </p:spPr>
        <p:txBody>
          <a:bodyPr/>
          <a:lstStyle/>
          <a:p>
            <a:r>
              <a:rPr lang="sk-SK" dirty="0" smtClean="0"/>
              <a:t>Fotografie </a:t>
            </a:r>
            <a:endParaRPr lang="sk-SK" dirty="0"/>
          </a:p>
        </p:txBody>
      </p:sp>
      <p:pic>
        <p:nvPicPr>
          <p:cNvPr id="4" name="Zástupný symbol obsahu 3" descr="Výsledok vyhľadávania obrázkov pre dopyt lauren daigle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32856"/>
            <a:ext cx="3464902" cy="2531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ok 4" descr="Lauren&amp;#x00A0;Daigle&amp;#x00A0;photographed&amp;#x20;on&amp;#x20;Oct.&amp;#x20;4,&amp;#x20;2018&amp;#x00A0;in&amp;#x20;Columbus,&amp;#x20;Ohio.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696" y="1772816"/>
            <a:ext cx="3538736" cy="1944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ok 5" descr="Výsledok vyhľadávania obrázkov pre dopyt lauren daigl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048196"/>
            <a:ext cx="3628390" cy="240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ok 6" descr="Výsledok vyhľadávania obrázkov pre dopyt lauren daigle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869160"/>
            <a:ext cx="3062605" cy="1724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947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7315200" cy="1154097"/>
          </a:xfrm>
        </p:spPr>
        <p:txBody>
          <a:bodyPr>
            <a:normAutofit/>
          </a:bodyPr>
          <a:lstStyle/>
          <a:p>
            <a:r>
              <a:rPr lang="sk-SK" dirty="0" smtClean="0"/>
              <a:t>Zdroje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99592" y="1988840"/>
            <a:ext cx="7315200" cy="3960440"/>
          </a:xfrm>
        </p:spPr>
        <p:txBody>
          <a:bodyPr>
            <a:normAutofit lnSpcReduction="10000"/>
          </a:bodyPr>
          <a:lstStyle/>
          <a:p>
            <a:r>
              <a:rPr lang="sk-SK" dirty="0">
                <a:hlinkClick r:id="rId2"/>
              </a:rPr>
              <a:t>https://</a:t>
            </a:r>
            <a:r>
              <a:rPr lang="sk-SK" dirty="0" smtClean="0">
                <a:hlinkClick r:id="rId2"/>
              </a:rPr>
              <a:t>en.wikipedia.org/wiki/Lauren_Daigle</a:t>
            </a:r>
            <a:endParaRPr lang="sk-SK" dirty="0" smtClean="0"/>
          </a:p>
          <a:p>
            <a:r>
              <a:rPr lang="sk-SK" dirty="0">
                <a:hlinkClick r:id="rId3"/>
              </a:rPr>
              <a:t>https://</a:t>
            </a:r>
            <a:r>
              <a:rPr lang="sk-SK" dirty="0" smtClean="0">
                <a:hlinkClick r:id="rId3"/>
              </a:rPr>
              <a:t>www.billboard.com/articles/news/8483055/lauren-daigle-criticism-for-performing-on-ellen</a:t>
            </a:r>
            <a:endParaRPr lang="sk-SK" dirty="0" smtClean="0"/>
          </a:p>
          <a:p>
            <a:r>
              <a:rPr lang="sk-SK" dirty="0">
                <a:hlinkClick r:id="rId4"/>
              </a:rPr>
              <a:t>https://</a:t>
            </a:r>
            <a:r>
              <a:rPr lang="sk-SK" dirty="0" smtClean="0">
                <a:hlinkClick r:id="rId4"/>
              </a:rPr>
              <a:t>churchleaders.com/daily-buzz/278853-lauren-daigles-beautiful-live-performance-can-winter-jam.html</a:t>
            </a:r>
            <a:endParaRPr lang="sk-SK" dirty="0" smtClean="0"/>
          </a:p>
          <a:p>
            <a:r>
              <a:rPr lang="sk-SK" dirty="0">
                <a:hlinkClick r:id="rId5"/>
              </a:rPr>
              <a:t>https://</a:t>
            </a:r>
            <a:r>
              <a:rPr lang="sk-SK" dirty="0" smtClean="0">
                <a:hlinkClick r:id="rId5"/>
              </a:rPr>
              <a:t>clube.gazetadopovo.com.br/eventos/lauren-daigle-world-tour</a:t>
            </a:r>
            <a:endParaRPr lang="sk-SK" dirty="0" smtClean="0"/>
          </a:p>
          <a:p>
            <a:r>
              <a:rPr lang="sk-SK" dirty="0">
                <a:hlinkClick r:id="rId6"/>
              </a:rPr>
              <a:t>https://</a:t>
            </a:r>
            <a:r>
              <a:rPr lang="sk-SK" dirty="0" smtClean="0">
                <a:hlinkClick r:id="rId6"/>
              </a:rPr>
              <a:t>www.google.com/search?q=lauren+daigle&amp;client=firefox-b-d&amp;source=lnms&amp;tbm=isch&amp;sa=X&amp;ved=2ahUKEwjS2L2uo_LnAhWlzMQBHUA9DoUQ_AUoAXoECBYQAw&amp;biw=1366&amp;bih=654</a:t>
            </a:r>
            <a:endParaRPr lang="sk-SK" dirty="0" smtClean="0"/>
          </a:p>
          <a:p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99736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99592" y="764704"/>
            <a:ext cx="7315200" cy="2595025"/>
          </a:xfrm>
        </p:spPr>
        <p:txBody>
          <a:bodyPr>
            <a:normAutofit/>
          </a:bodyPr>
          <a:lstStyle/>
          <a:p>
            <a:pPr algn="ctr"/>
            <a:r>
              <a:rPr lang="sk-SK" sz="6000" dirty="0" smtClean="0"/>
              <a:t>Ďakujem  za      pozornosť.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Obrázok 3" descr="Výsledok vyhľadávania obrázkov pre dopyt lauren daigl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89040"/>
            <a:ext cx="2736304" cy="2304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726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ktíva">
  <a:themeElements>
    <a:clrScheme name="Vlastná 9">
      <a:dk1>
        <a:srgbClr val="0070C0"/>
      </a:dk1>
      <a:lt1>
        <a:srgbClr val="E3C4F0"/>
      </a:lt1>
      <a:dk2>
        <a:srgbClr val="1B0822"/>
      </a:dk2>
      <a:lt2>
        <a:srgbClr val="97BAFF"/>
      </a:lt2>
      <a:accent1>
        <a:srgbClr val="BB6CDB"/>
      </a:accent1>
      <a:accent2>
        <a:srgbClr val="7030A0"/>
      </a:accent2>
      <a:accent3>
        <a:srgbClr val="8228A6"/>
      </a:accent3>
      <a:accent4>
        <a:srgbClr val="611D7C"/>
      </a:accent4>
      <a:accent5>
        <a:srgbClr val="AB73D5"/>
      </a:accent5>
      <a:accent6>
        <a:srgbClr val="0C1EA4"/>
      </a:accent6>
      <a:hlink>
        <a:srgbClr val="0070C0"/>
      </a:hlink>
      <a:folHlink>
        <a:srgbClr val="1B0824"/>
      </a:folHlink>
    </a:clrScheme>
    <a:fontScheme name="Office, klas. ver.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ktív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1615</TotalTime>
  <Words>211</Words>
  <Application>Microsoft Office PowerPoint</Application>
  <PresentationFormat>Prezentácia na obrazovke (4:3)</PresentationFormat>
  <Paragraphs>77</Paragraphs>
  <Slides>13</Slides>
  <Notes>2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4" baseType="lpstr">
      <vt:lpstr>Perspektíva</vt:lpstr>
      <vt:lpstr>Lauren Daigle  </vt:lpstr>
      <vt:lpstr>Obsah </vt:lpstr>
      <vt:lpstr>Základné informácie o Lauren</vt:lpstr>
      <vt:lpstr>Detstvo </vt:lpstr>
      <vt:lpstr>Začiatok kariéry </vt:lpstr>
      <vt:lpstr>Súčasnosť kariéry</vt:lpstr>
      <vt:lpstr>Diela (skladby)</vt:lpstr>
      <vt:lpstr>Skladba – You say </vt:lpstr>
      <vt:lpstr>Albumy </vt:lpstr>
      <vt:lpstr>Ocenenia </vt:lpstr>
      <vt:lpstr>Fotografie </vt:lpstr>
      <vt:lpstr>Zdroje</vt:lpstr>
      <vt:lpstr>Ďakujem  za      pozornosť.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Lauren Diagle</dc:title>
  <dc:creator>Ivka a Saly</dc:creator>
  <cp:lastModifiedBy>Ivka a Saly</cp:lastModifiedBy>
  <cp:revision>39</cp:revision>
  <dcterms:created xsi:type="dcterms:W3CDTF">2020-02-18T16:37:50Z</dcterms:created>
  <dcterms:modified xsi:type="dcterms:W3CDTF">2020-02-29T11:55:24Z</dcterms:modified>
</cp:coreProperties>
</file>