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2"/>
  </p:sldMasterIdLst>
  <p:notesMasterIdLst>
    <p:notesMasterId r:id="rId15"/>
  </p:notesMasterIdLst>
  <p:handoutMasterIdLst>
    <p:handoutMasterId r:id="rId16"/>
  </p:handoutMasterIdLst>
  <p:sldIdLst>
    <p:sldId id="256" r:id="rId3"/>
    <p:sldId id="257" r:id="rId4"/>
    <p:sldId id="258" r:id="rId5"/>
    <p:sldId id="259" r:id="rId6"/>
    <p:sldId id="260" r:id="rId7"/>
    <p:sldId id="267" r:id="rId8"/>
    <p:sldId id="268" r:id="rId9"/>
    <p:sldId id="269" r:id="rId10"/>
    <p:sldId id="266" r:id="rId11"/>
    <p:sldId id="270" r:id="rId12"/>
    <p:sldId id="261" r:id="rId13"/>
    <p:sldId id="271" r:id="rId14"/>
  </p:sldIdLst>
  <p:sldSz cx="12192000" cy="6858000"/>
  <p:notesSz cx="7559675" cy="10691813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7200C9BB-7210-44AF-B794-57B1DACF8D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63330478-77A6-4FB4-8F3C-83C5CCCA87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sk-SK"/>
              <a:t>27.02.2020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FF5814A-5729-4297-89C9-A9AB6CA5276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A9A92875-D1EC-4C4D-814B-BB6C5EF10E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CC649-D16A-4EBF-8B72-418FFD738F7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3097740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sk-SK"/>
              <a:t>27.02.2020</a:t>
            </a:r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E7513-8C96-4B56-9A2B-D904581131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3157370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subTitle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sk-SK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subTitle"/>
          </p:nvPr>
        </p:nvSpPr>
        <p:spPr>
          <a:xfrm>
            <a:off x="1154880" y="973800"/>
            <a:ext cx="8760960" cy="3277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sk-SK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13892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712260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115488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body"/>
          </p:nvPr>
        </p:nvSpPr>
        <p:spPr>
          <a:xfrm>
            <a:off x="413892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5" name="PlaceHolder 7"/>
          <p:cNvSpPr>
            <a:spLocks noGrp="1"/>
          </p:cNvSpPr>
          <p:nvPr>
            <p:ph type="body"/>
          </p:nvPr>
        </p:nvSpPr>
        <p:spPr>
          <a:xfrm>
            <a:off x="712260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sk-SK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subTitle"/>
          </p:nvPr>
        </p:nvSpPr>
        <p:spPr>
          <a:xfrm>
            <a:off x="1154880" y="973800"/>
            <a:ext cx="8760960" cy="3277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sk-SK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body"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sk-SK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13892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712260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5" name="PlaceHolder 5"/>
          <p:cNvSpPr>
            <a:spLocks noGrp="1"/>
          </p:cNvSpPr>
          <p:nvPr>
            <p:ph type="body"/>
          </p:nvPr>
        </p:nvSpPr>
        <p:spPr>
          <a:xfrm>
            <a:off x="115488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6" name="PlaceHolder 6"/>
          <p:cNvSpPr>
            <a:spLocks noGrp="1"/>
          </p:cNvSpPr>
          <p:nvPr>
            <p:ph type="body"/>
          </p:nvPr>
        </p:nvSpPr>
        <p:spPr>
          <a:xfrm>
            <a:off x="413892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7" name="PlaceHolder 7"/>
          <p:cNvSpPr>
            <a:spLocks noGrp="1"/>
          </p:cNvSpPr>
          <p:nvPr>
            <p:ph type="body"/>
          </p:nvPr>
        </p:nvSpPr>
        <p:spPr>
          <a:xfrm>
            <a:off x="712260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"/>
          <p:cNvGrpSpPr/>
          <p:nvPr/>
        </p:nvGrpSpPr>
        <p:grpSpPr>
          <a:xfrm>
            <a:off x="0" y="0"/>
            <a:ext cx="12191760" cy="6857640"/>
            <a:chOff x="0" y="0"/>
            <a:chExt cx="12191760" cy="6857640"/>
          </a:xfrm>
        </p:grpSpPr>
        <p:sp>
          <p:nvSpPr>
            <p:cNvPr id="21" name="CustomShape 2"/>
            <p:cNvSpPr/>
            <p:nvPr/>
          </p:nvSpPr>
          <p:spPr>
            <a:xfrm>
              <a:off x="0" y="0"/>
              <a:ext cx="12191760" cy="6857640"/>
            </a:xfrm>
            <a:prstGeom prst="rect">
              <a:avLst/>
            </a:prstGeom>
            <a:blipFill rotWithShape="0">
              <a:blip r:embed="rId1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0" y="2666880"/>
              <a:ext cx="4190760" cy="4190760"/>
            </a:xfrm>
            <a:prstGeom prst="ellipse">
              <a:avLst/>
            </a:prstGeom>
            <a:gradFill rotWithShape="0">
              <a:gsLst>
                <a:gs pos="0">
                  <a:srgbClr val="9B6BF2"/>
                </a:gs>
                <a:gs pos="100000">
                  <a:srgbClr val="9B6BF2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0" y="2895480"/>
              <a:ext cx="2361960" cy="2361960"/>
            </a:xfrm>
            <a:prstGeom prst="ellipse">
              <a:avLst/>
            </a:prstGeom>
            <a:gradFill rotWithShape="0">
              <a:gsLst>
                <a:gs pos="0">
                  <a:srgbClr val="9B6BF2"/>
                </a:gs>
                <a:gs pos="100000">
                  <a:srgbClr val="9B6BF2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8609040" y="5867280"/>
              <a:ext cx="990360" cy="990360"/>
            </a:xfrm>
            <a:prstGeom prst="ellipse">
              <a:avLst/>
            </a:prstGeom>
            <a:gradFill rotWithShape="0">
              <a:gsLst>
                <a:gs pos="0">
                  <a:srgbClr val="9B6BF2"/>
                </a:gs>
                <a:gs pos="100000">
                  <a:srgbClr val="9B6BF2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8609040" y="1676520"/>
              <a:ext cx="2819160" cy="2819160"/>
            </a:xfrm>
            <a:prstGeom prst="ellipse">
              <a:avLst/>
            </a:prstGeom>
            <a:gradFill rotWithShape="0">
              <a:gsLst>
                <a:gs pos="0">
                  <a:srgbClr val="9B6BF2"/>
                </a:gs>
                <a:gs pos="100000">
                  <a:srgbClr val="9B6BF2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7999560" y="8640"/>
              <a:ext cx="1599840" cy="1599840"/>
            </a:xfrm>
            <a:prstGeom prst="ellipse">
              <a:avLst/>
            </a:prstGeom>
            <a:gradFill rotWithShape="0">
              <a:gsLst>
                <a:gs pos="0">
                  <a:srgbClr val="9B6BF2"/>
                </a:gs>
                <a:gs pos="100000">
                  <a:srgbClr val="9B6BF2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 rot="21010200">
              <a:off x="8490960" y="1797480"/>
              <a:ext cx="3299040" cy="440640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459360" y="1866240"/>
              <a:ext cx="11277360" cy="4533480"/>
            </a:xfrm>
            <a:custGeom>
              <a:avLst/>
              <a:gdLst/>
              <a:ahLst/>
              <a:cxnLst/>
              <a:rect l="l" t="t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0" y="1440"/>
              <a:ext cx="12191760" cy="6856200"/>
            </a:xfrm>
            <a:custGeom>
              <a:avLst/>
              <a:gdLst/>
              <a:ahLst/>
              <a:cxnLst/>
              <a:rect l="l" t="t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0" name="CustomShape 11" hidden="1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grpSp>
        <p:nvGrpSpPr>
          <p:cNvPr id="11" name="Group 12"/>
          <p:cNvGrpSpPr/>
          <p:nvPr/>
        </p:nvGrpSpPr>
        <p:grpSpPr>
          <a:xfrm>
            <a:off x="0" y="0"/>
            <a:ext cx="12191760" cy="6857640"/>
            <a:chOff x="0" y="0"/>
            <a:chExt cx="12191760" cy="6857640"/>
          </a:xfrm>
        </p:grpSpPr>
        <p:sp>
          <p:nvSpPr>
            <p:cNvPr id="12" name="CustomShape 13"/>
            <p:cNvSpPr/>
            <p:nvPr/>
          </p:nvSpPr>
          <p:spPr>
            <a:xfrm>
              <a:off x="0" y="0"/>
              <a:ext cx="12191760" cy="6857640"/>
            </a:xfrm>
            <a:prstGeom prst="rect">
              <a:avLst/>
            </a:prstGeom>
            <a:blipFill rotWithShape="0">
              <a:blip r:embed="rId1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3" name="CustomShape 14"/>
            <p:cNvSpPr/>
            <p:nvPr/>
          </p:nvSpPr>
          <p:spPr>
            <a:xfrm>
              <a:off x="0" y="1440"/>
              <a:ext cx="12191760" cy="6856200"/>
            </a:xfrm>
            <a:custGeom>
              <a:avLst/>
              <a:gdLst/>
              <a:ahLst/>
              <a:cxnLst/>
              <a:rect l="l" t="t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4" name="PlaceHolder 15"/>
          <p:cNvSpPr>
            <a:spLocks noGrp="1"/>
          </p:cNvSpPr>
          <p:nvPr>
            <p:ph type="title"/>
          </p:nvPr>
        </p:nvSpPr>
        <p:spPr>
          <a:xfrm>
            <a:off x="1154880" y="2099880"/>
            <a:ext cx="8825400" cy="267732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sk-SK" sz="5400" b="0" strike="noStrike" spc="-1">
                <a:solidFill>
                  <a:srgbClr val="EBEBEB"/>
                </a:solidFill>
                <a:latin typeface="Century Gothic"/>
              </a:rPr>
              <a:t>Upravte štýly predlohy textu</a:t>
            </a:r>
            <a:endParaRPr lang="sk-SK" sz="54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" name="PlaceHolder 16"/>
          <p:cNvSpPr>
            <a:spLocks noGrp="1"/>
          </p:cNvSpPr>
          <p:nvPr>
            <p:ph type="dt"/>
          </p:nvPr>
        </p:nvSpPr>
        <p:spPr>
          <a:xfrm rot="5400000">
            <a:off x="10159200" y="1792080"/>
            <a:ext cx="990360" cy="3045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sk-SK" sz="1000" b="0" strike="noStrike" spc="-1">
              <a:latin typeface="Times New Roman"/>
            </a:endParaRPr>
          </a:p>
        </p:txBody>
      </p:sp>
      <p:sp>
        <p:nvSpPr>
          <p:cNvPr id="16" name="PlaceHolder 17"/>
          <p:cNvSpPr>
            <a:spLocks noGrp="1"/>
          </p:cNvSpPr>
          <p:nvPr>
            <p:ph type="ftr"/>
          </p:nvPr>
        </p:nvSpPr>
        <p:spPr>
          <a:xfrm rot="5400000">
            <a:off x="8952120" y="3227760"/>
            <a:ext cx="3859560" cy="3045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sk-SK" sz="2400" b="0" strike="noStrike" spc="-1">
              <a:latin typeface="Times New Roman"/>
            </a:endParaRPr>
          </a:p>
        </p:txBody>
      </p:sp>
      <p:sp>
        <p:nvSpPr>
          <p:cNvPr id="17" name="CustomShape 18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" name="PlaceHolder 19"/>
          <p:cNvSpPr>
            <a:spLocks noGrp="1"/>
          </p:cNvSpPr>
          <p:nvPr>
            <p:ph type="sldNum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fld id="{99D4908A-FECA-4E8F-A7D2-D8EFD92030E8}" type="slidenum">
              <a:rPr lang="sk-SK" sz="2800" b="0" strike="noStrike" spc="-1">
                <a:solidFill>
                  <a:srgbClr val="FFFFFF"/>
                </a:solidFill>
                <a:latin typeface="Century Gothic"/>
              </a:rPr>
              <a:t>‹#›</a:t>
            </a:fld>
            <a:endParaRPr lang="sk-SK" sz="2800" b="0" strike="noStrike" spc="-1">
              <a:latin typeface="Times New Roman"/>
            </a:endParaRPr>
          </a:p>
        </p:txBody>
      </p:sp>
      <p:sp>
        <p:nvSpPr>
          <p:cNvPr id="19" name="PlaceHolder 20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1800" b="0" strike="noStrike" spc="-1">
                <a:solidFill>
                  <a:srgbClr val="404040"/>
                </a:solidFill>
                <a:latin typeface="Century Gothic"/>
              </a:rPr>
              <a:t>Kliknúť na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1400" b="0" strike="noStrike" spc="-1">
                <a:solidFill>
                  <a:srgbClr val="404040"/>
                </a:solidFill>
                <a:latin typeface="Century Gothic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1200" b="0" strike="noStrike" spc="-1">
                <a:solidFill>
                  <a:srgbClr val="404040"/>
                </a:solidFill>
                <a:latin typeface="Century Gothic"/>
              </a:rPr>
              <a:t>Tretia úroveň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1200" b="0" strike="noStrike" spc="-1">
                <a:solidFill>
                  <a:srgbClr val="404040"/>
                </a:solidFill>
                <a:latin typeface="Century Gothic"/>
              </a:rPr>
              <a:t>Štvrtá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404040"/>
                </a:solidFill>
                <a:latin typeface="Century Gothic"/>
              </a:rPr>
              <a:t>Piata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404040"/>
                </a:solidFill>
                <a:latin typeface="Century Gothic"/>
              </a:rPr>
              <a:t>Šiesta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404040"/>
                </a:solidFill>
                <a:latin typeface="Century Gothic"/>
              </a:rPr>
              <a:t>Siedma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1"/>
          <p:cNvGrpSpPr/>
          <p:nvPr/>
        </p:nvGrpSpPr>
        <p:grpSpPr>
          <a:xfrm>
            <a:off x="0" y="0"/>
            <a:ext cx="12191760" cy="6857640"/>
            <a:chOff x="0" y="0"/>
            <a:chExt cx="12191760" cy="6857640"/>
          </a:xfrm>
        </p:grpSpPr>
        <p:sp>
          <p:nvSpPr>
            <p:cNvPr id="57" name="CustomShape 2"/>
            <p:cNvSpPr/>
            <p:nvPr/>
          </p:nvSpPr>
          <p:spPr>
            <a:xfrm>
              <a:off x="0" y="0"/>
              <a:ext cx="12191760" cy="6857640"/>
            </a:xfrm>
            <a:prstGeom prst="rect">
              <a:avLst/>
            </a:prstGeom>
            <a:blipFill rotWithShape="0">
              <a:blip r:embed="rId1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58" name="CustomShape 3"/>
            <p:cNvSpPr/>
            <p:nvPr/>
          </p:nvSpPr>
          <p:spPr>
            <a:xfrm>
              <a:off x="0" y="2666880"/>
              <a:ext cx="4190760" cy="4190760"/>
            </a:xfrm>
            <a:prstGeom prst="ellipse">
              <a:avLst/>
            </a:prstGeom>
            <a:gradFill rotWithShape="0">
              <a:gsLst>
                <a:gs pos="0">
                  <a:srgbClr val="9B6BF2"/>
                </a:gs>
                <a:gs pos="100000">
                  <a:srgbClr val="9B6BF2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9" name="CustomShape 4"/>
            <p:cNvSpPr/>
            <p:nvPr/>
          </p:nvSpPr>
          <p:spPr>
            <a:xfrm>
              <a:off x="0" y="2895480"/>
              <a:ext cx="2361960" cy="2361960"/>
            </a:xfrm>
            <a:prstGeom prst="ellipse">
              <a:avLst/>
            </a:prstGeom>
            <a:gradFill rotWithShape="0">
              <a:gsLst>
                <a:gs pos="0">
                  <a:srgbClr val="9B6BF2"/>
                </a:gs>
                <a:gs pos="100000">
                  <a:srgbClr val="9B6BF2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0" name="CustomShape 5"/>
            <p:cNvSpPr/>
            <p:nvPr/>
          </p:nvSpPr>
          <p:spPr>
            <a:xfrm>
              <a:off x="8609040" y="5867280"/>
              <a:ext cx="990360" cy="990360"/>
            </a:xfrm>
            <a:prstGeom prst="ellipse">
              <a:avLst/>
            </a:prstGeom>
            <a:gradFill rotWithShape="0">
              <a:gsLst>
                <a:gs pos="0">
                  <a:srgbClr val="9B6BF2"/>
                </a:gs>
                <a:gs pos="100000">
                  <a:srgbClr val="9B6BF2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1" name="CustomShape 6"/>
            <p:cNvSpPr/>
            <p:nvPr/>
          </p:nvSpPr>
          <p:spPr>
            <a:xfrm>
              <a:off x="8609040" y="1676520"/>
              <a:ext cx="2819160" cy="2819160"/>
            </a:xfrm>
            <a:prstGeom prst="ellipse">
              <a:avLst/>
            </a:prstGeom>
            <a:gradFill rotWithShape="0">
              <a:gsLst>
                <a:gs pos="0">
                  <a:srgbClr val="9B6BF2"/>
                </a:gs>
                <a:gs pos="100000">
                  <a:srgbClr val="9B6BF2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2" name="CustomShape 7"/>
            <p:cNvSpPr/>
            <p:nvPr/>
          </p:nvSpPr>
          <p:spPr>
            <a:xfrm>
              <a:off x="7999560" y="8640"/>
              <a:ext cx="1599840" cy="1599840"/>
            </a:xfrm>
            <a:prstGeom prst="ellipse">
              <a:avLst/>
            </a:prstGeom>
            <a:gradFill rotWithShape="0">
              <a:gsLst>
                <a:gs pos="0">
                  <a:srgbClr val="9B6BF2"/>
                </a:gs>
                <a:gs pos="100000">
                  <a:srgbClr val="9B6BF2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3" name="CustomShape 8"/>
            <p:cNvSpPr/>
            <p:nvPr/>
          </p:nvSpPr>
          <p:spPr>
            <a:xfrm rot="21010200">
              <a:off x="8490960" y="1797480"/>
              <a:ext cx="3299040" cy="440640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" name="CustomShape 9"/>
            <p:cNvSpPr/>
            <p:nvPr/>
          </p:nvSpPr>
          <p:spPr>
            <a:xfrm>
              <a:off x="459360" y="1866240"/>
              <a:ext cx="11277360" cy="4533480"/>
            </a:xfrm>
            <a:custGeom>
              <a:avLst/>
              <a:gdLst/>
              <a:ahLst/>
              <a:cxnLst/>
              <a:rect l="l" t="t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" name="CustomShape 10"/>
            <p:cNvSpPr/>
            <p:nvPr/>
          </p:nvSpPr>
          <p:spPr>
            <a:xfrm>
              <a:off x="0" y="1440"/>
              <a:ext cx="12191760" cy="6856200"/>
            </a:xfrm>
            <a:custGeom>
              <a:avLst/>
              <a:gdLst/>
              <a:ahLst/>
              <a:cxnLst/>
              <a:rect l="l" t="t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66" name="CustomShape 11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PlaceHolder 12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k-SK" sz="3600" b="0" strike="noStrike" spc="-1">
                <a:solidFill>
                  <a:srgbClr val="EBEBEB"/>
                </a:solidFill>
                <a:latin typeface="Century Gothic"/>
              </a:rPr>
              <a:t>Upravte štýly predlohy textu</a:t>
            </a:r>
            <a:endParaRPr lang="sk-SK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8" name="PlaceHolder 13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>
                <a:solidFill>
                  <a:srgbClr val="404040"/>
                </a:solidFill>
                <a:latin typeface="Century Gothic"/>
              </a:rPr>
              <a:t>Upraviť štýly predlohy textu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600" b="0" strike="noStrike" spc="-1">
                <a:solidFill>
                  <a:srgbClr val="404040"/>
                </a:solidFill>
                <a:latin typeface="Century Gothic"/>
              </a:rPr>
              <a:t>Druhá úroveň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400" b="0" strike="noStrike" spc="-1">
                <a:solidFill>
                  <a:srgbClr val="404040"/>
                </a:solidFill>
                <a:latin typeface="Century Gothic"/>
              </a:rPr>
              <a:t>Tretia úroveň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200" b="0" strike="noStrike" spc="-1">
                <a:solidFill>
                  <a:srgbClr val="404040"/>
                </a:solidFill>
                <a:latin typeface="Century Gothic"/>
              </a:rPr>
              <a:t>Štvrtá úroveň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200" b="0" strike="noStrike" spc="-1">
                <a:solidFill>
                  <a:srgbClr val="404040"/>
                </a:solidFill>
                <a:latin typeface="Century Gothic"/>
              </a:rPr>
              <a:t>Piata úroveň</a:t>
            </a:r>
          </a:p>
        </p:txBody>
      </p:sp>
      <p:sp>
        <p:nvSpPr>
          <p:cNvPr id="69" name="PlaceHolder 14"/>
          <p:cNvSpPr>
            <a:spLocks noGrp="1"/>
          </p:cNvSpPr>
          <p:nvPr>
            <p:ph type="dt"/>
          </p:nvPr>
        </p:nvSpPr>
        <p:spPr>
          <a:xfrm>
            <a:off x="10653120" y="6391800"/>
            <a:ext cx="990360" cy="3045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endParaRPr lang="sk-SK" sz="1000" b="0" strike="noStrike" spc="-1">
              <a:latin typeface="Times New Roman"/>
            </a:endParaRPr>
          </a:p>
        </p:txBody>
      </p:sp>
      <p:sp>
        <p:nvSpPr>
          <p:cNvPr id="70" name="PlaceHolder 15"/>
          <p:cNvSpPr>
            <a:spLocks noGrp="1"/>
          </p:cNvSpPr>
          <p:nvPr>
            <p:ph type="ftr"/>
          </p:nvPr>
        </p:nvSpPr>
        <p:spPr>
          <a:xfrm>
            <a:off x="561240" y="6391800"/>
            <a:ext cx="3859560" cy="3045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sk-SK" sz="2400" b="0" strike="noStrike" spc="-1">
              <a:latin typeface="Times New Roman"/>
            </a:endParaRPr>
          </a:p>
        </p:txBody>
      </p:sp>
      <p:sp>
        <p:nvSpPr>
          <p:cNvPr id="71" name="PlaceHolder 16"/>
          <p:cNvSpPr>
            <a:spLocks noGrp="1"/>
          </p:cNvSpPr>
          <p:nvPr>
            <p:ph type="sldNum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fld id="{3AD45A45-ECD9-4CBA-9B79-C59BC473903F}" type="slidenum">
              <a:rPr lang="sk-SK" sz="2800" b="0" strike="noStrike" spc="-1">
                <a:solidFill>
                  <a:srgbClr val="FFFFFF"/>
                </a:solidFill>
                <a:latin typeface="Century Gothic"/>
              </a:rPr>
              <a:t>‹#›</a:t>
            </a:fld>
            <a:endParaRPr lang="sk-SK" sz="2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hyperlink" Target="https://www.google.com/search?q=zoznam+skladieb+ariana+grande&amp;rlz=1C1SQJL_skSK869SK869&amp;oq=zoznam+&amp;aqs=chrome.0.69i59j69i57j0l3j69i60l3.14637j0j7&amp;sourceid=chrome&amp;ie=UTF-8" TargetMode="External"/><Relationship Id="rId7" Type="http://schemas.openxmlformats.org/officeDocument/2006/relationships/hyperlink" Target="https://zn.sk/ariana-grande-zivot-fakty-zaujimavosti" TargetMode="External"/><Relationship Id="rId2" Type="http://schemas.openxmlformats.org/officeDocument/2006/relationships/hyperlink" Target="https://sk.wikipedia.org/wiki/Ariana_Grande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google.com/search?q=ariana+grande+merch&amp;rlz=1C1SQJL_skSK869SK869&amp;hl=sk&amp;source=lnms&amp;tbm=isch&amp;sa=X&amp;ved=2ahUKEwiOvfisqu_nAhVD6aQKHekqCHIQ_AUoAXoECA0QAw&amp;biw=1280&amp;bih=881#imgrc=dvuHImXRK_y-9M" TargetMode="External"/><Relationship Id="rId5" Type="http://schemas.openxmlformats.org/officeDocument/2006/relationships/hyperlink" Target="https://www.google.com/search?q=ariana+grande+ocenenia&amp;rlz=1C1SQJL_skSK869SK869&amp;oq=ariana+grande+&amp;aqs=chrome.1.69i59l3j69i57j0j69i60l3.7144j0j7&amp;sourceid=chrome&amp;ie=UTF-8" TargetMode="External"/><Relationship Id="rId4" Type="http://schemas.openxmlformats.org/officeDocument/2006/relationships/hyperlink" Target="https://www.google.com/search?q=ariana+grande+albumy&amp;rlz=1C1SQJL_skSK869SK869&amp;oq=ariana+grande+albumy&amp;aqs=chrome.0.69i59j0l6j69i60.5582j1j7&amp;sourceid=chrome&amp;ie=UTF-8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1154880" y="2080440"/>
            <a:ext cx="8825400" cy="26773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sk-SK" sz="5400" b="0" strike="noStrike" spc="-1">
                <a:solidFill>
                  <a:srgbClr val="EBEBEB"/>
                </a:solidFill>
                <a:latin typeface="Century Gothic"/>
              </a:rPr>
              <a:t>Ariana Grande</a:t>
            </a:r>
            <a:endParaRPr lang="sk-SK" sz="54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9" name="TextShape 2"/>
          <p:cNvSpPr txBox="1"/>
          <p:nvPr/>
        </p:nvSpPr>
        <p:spPr>
          <a:xfrm>
            <a:off x="1154880" y="4777560"/>
            <a:ext cx="8825400" cy="8611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endParaRPr lang="sk-SK" sz="3200" b="0" strike="noStrike" spc="-1">
              <a:latin typeface="Arial"/>
            </a:endParaRPr>
          </a:p>
        </p:txBody>
      </p:sp>
      <p:sp>
        <p:nvSpPr>
          <p:cNvPr id="110" name="CustomShape 3"/>
          <p:cNvSpPr/>
          <p:nvPr/>
        </p:nvSpPr>
        <p:spPr>
          <a:xfrm>
            <a:off x="8622720" y="5742360"/>
            <a:ext cx="22946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800" b="0" strike="noStrike" spc="-1">
                <a:solidFill>
                  <a:srgbClr val="FFFFFF"/>
                </a:solidFill>
                <a:latin typeface="Century Gothic"/>
              </a:rPr>
              <a:t>Lívia Gavaľová 7.B</a:t>
            </a:r>
            <a:endParaRPr lang="sk-SK" sz="1800" b="0" strike="noStrike" spc="-1">
              <a:latin typeface="Arial"/>
            </a:endParaRPr>
          </a:p>
        </p:txBody>
      </p:sp>
      <p:pic>
        <p:nvPicPr>
          <p:cNvPr id="111" name="Obrázok 4"/>
          <p:cNvPicPr/>
          <p:nvPr/>
        </p:nvPicPr>
        <p:blipFill>
          <a:blip r:embed="rId4"/>
          <a:stretch/>
        </p:blipFill>
        <p:spPr>
          <a:xfrm>
            <a:off x="7003470" y="1148760"/>
            <a:ext cx="2700000" cy="2705760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Ariana Grande - 7 rings">
            <a:hlinkClick r:id="" action="ppaction://media"/>
            <a:extLst>
              <a:ext uri="{FF2B5EF4-FFF2-40B4-BE49-F238E27FC236}">
                <a16:creationId xmlns:a16="http://schemas.microsoft.com/office/drawing/2014/main" id="{0803CF8D-F219-47CC-B174-B41E2B6308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k-SK" sz="3600" spc="-1" dirty="0">
                <a:solidFill>
                  <a:srgbClr val="EBEBEB"/>
                </a:solidFill>
                <a:latin typeface="Century Gothic"/>
              </a:rPr>
              <a:t>Obsah</a:t>
            </a:r>
            <a:endParaRPr lang="sk-SK" sz="3600" b="0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3" name="TextShape 2"/>
          <p:cNvSpPr txBox="1"/>
          <p:nvPr/>
        </p:nvSpPr>
        <p:spPr>
          <a:xfrm>
            <a:off x="1154880" y="2603520"/>
            <a:ext cx="3193384" cy="3416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Niečo o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Ariane</a:t>
            </a:r>
            <a:endParaRPr lang="sk-SK" sz="1800" b="0" strike="noStrike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Detstvo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Začiatok kariéry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Najznámejšie skladby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Albumy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Ocenenia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Merch</a:t>
            </a:r>
            <a:endParaRPr lang="sk-SK" sz="1800" b="0" strike="noStrike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Zaujímavosti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sk-SK" sz="1800" b="0" strike="noStrike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6146" name="Picture 2" descr="ikona vseobecna">
            <a:extLst>
              <a:ext uri="{FF2B5EF4-FFF2-40B4-BE49-F238E27FC236}">
                <a16:creationId xmlns:a16="http://schemas.microsoft.com/office/drawing/2014/main" id="{1BE93B38-47ED-4937-959D-F1BEA19CB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185" y="3025665"/>
            <a:ext cx="4605105" cy="25717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k-SK" sz="3600" spc="-1" dirty="0">
                <a:solidFill>
                  <a:srgbClr val="EBEBEB"/>
                </a:solidFill>
                <a:latin typeface="Century Gothic"/>
              </a:rPr>
              <a:t>Niečo o </a:t>
            </a:r>
            <a:r>
              <a:rPr lang="sk-SK" sz="3600" spc="-1" dirty="0" err="1">
                <a:solidFill>
                  <a:srgbClr val="EBEBEB"/>
                </a:solidFill>
                <a:latin typeface="Century Gothic"/>
              </a:rPr>
              <a:t>Ariane</a:t>
            </a:r>
            <a:endParaRPr lang="sk-SK" sz="3600" b="0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5" name="TextShape 2"/>
          <p:cNvSpPr txBox="1"/>
          <p:nvPr/>
        </p:nvSpPr>
        <p:spPr>
          <a:xfrm>
            <a:off x="1154880" y="2603520"/>
            <a:ext cx="4880041" cy="3416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Ariana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Grande-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Butera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sa narodila 26. júna 1993 (26 rokov) na Floride, Spojené štáty.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Momentálne žije v New Yorku.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Je americkou speváčkou, skladateľkou a herečkou.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Začala v 16 rokoch.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Pop, R&amp;B</a:t>
            </a:r>
          </a:p>
        </p:txBody>
      </p:sp>
      <p:pic>
        <p:nvPicPr>
          <p:cNvPr id="116" name="Obrázok 3"/>
          <p:cNvPicPr/>
          <p:nvPr/>
        </p:nvPicPr>
        <p:blipFill>
          <a:blip r:embed="rId2"/>
          <a:stretch/>
        </p:blipFill>
        <p:spPr>
          <a:xfrm>
            <a:off x="6819191" y="2603520"/>
            <a:ext cx="4476085" cy="3280680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k-SK" sz="3600" spc="-1" dirty="0">
                <a:solidFill>
                  <a:srgbClr val="EBEBEB"/>
                </a:solidFill>
                <a:latin typeface="Century Gothic"/>
              </a:rPr>
              <a:t>Detstvo</a:t>
            </a:r>
            <a:endParaRPr lang="sk-SK" sz="3600" b="0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8" name="TextShape 2"/>
          <p:cNvSpPr txBox="1"/>
          <p:nvPr/>
        </p:nvSpPr>
        <p:spPr>
          <a:xfrm>
            <a:off x="1154880" y="2603519"/>
            <a:ext cx="6116777" cy="3387977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Je dcérou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Joan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Grande, šéfky spoločnosti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Hose-McCann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Communications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a Edwarda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Buteru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, ktorý vlastní grafickú firmu.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Jej meno bolo inšpirované princeznou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Orianou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z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Kocour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Felix. 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Jej rodičia sa presťahovali do New Yorku, keď jej matka bola tehotná. 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Keď mala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Ariana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8 alebo 9 rokov, jej rodičia sa rozviedli.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Navštevovala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Pine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Crest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School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a North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Broward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Preparatory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School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.</a:t>
            </a:r>
          </a:p>
        </p:txBody>
      </p:sp>
      <p:pic>
        <p:nvPicPr>
          <p:cNvPr id="119" name="Obrázok 3"/>
          <p:cNvPicPr/>
          <p:nvPr/>
        </p:nvPicPr>
        <p:blipFill>
          <a:blip r:embed="rId2"/>
          <a:stretch/>
        </p:blipFill>
        <p:spPr>
          <a:xfrm>
            <a:off x="7733211" y="2830284"/>
            <a:ext cx="3831771" cy="2438401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k-SK" sz="3600" spc="-1" dirty="0">
                <a:solidFill>
                  <a:srgbClr val="EBEBEB"/>
                </a:solidFill>
                <a:latin typeface="Century Gothic"/>
              </a:rPr>
              <a:t>Začiatok kariéry</a:t>
            </a:r>
            <a:endParaRPr lang="sk-SK" sz="3600" b="0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1" name="TextShape 2"/>
          <p:cNvSpPr txBox="1"/>
          <p:nvPr/>
        </p:nvSpPr>
        <p:spPr>
          <a:xfrm>
            <a:off x="1154880" y="2603520"/>
            <a:ext cx="5550720" cy="3416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V detstve vystupovala v detskom divadle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Fort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Lauderdale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Children's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Theatre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, kde si zahrala svoju prvú rolu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Annie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, tiež sa objavila v muzikáloch Čarodejník z krajiny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Oz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a Kráska a zviera. 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V roku 2008 si zahrala vedľajšiu rolu roztlieskavačky Charlotte v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broadwayskom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muzikáli 13. 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Za rolu získala cenu National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Youth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Theatre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 Association </a:t>
            </a:r>
            <a:r>
              <a:rPr lang="sk-SK" sz="1800" b="0" strike="noStrike" spc="-1" dirty="0" err="1">
                <a:solidFill>
                  <a:srgbClr val="404040"/>
                </a:solidFill>
                <a:latin typeface="Century Gothic"/>
              </a:rPr>
              <a:t>Award</a:t>
            </a:r>
            <a:r>
              <a:rPr lang="sk-SK" sz="1800" b="0" strike="noStrike" spc="-1" dirty="0">
                <a:solidFill>
                  <a:srgbClr val="404040"/>
                </a:solidFill>
                <a:latin typeface="Century Gothic"/>
              </a:rPr>
              <a:t>.</a:t>
            </a:r>
          </a:p>
        </p:txBody>
      </p:sp>
      <p:pic>
        <p:nvPicPr>
          <p:cNvPr id="122" name="Obrázok 4"/>
          <p:cNvPicPr/>
          <p:nvPr/>
        </p:nvPicPr>
        <p:blipFill>
          <a:blip r:embed="rId2"/>
          <a:stretch/>
        </p:blipFill>
        <p:spPr>
          <a:xfrm>
            <a:off x="7425478" y="2914234"/>
            <a:ext cx="3939207" cy="296996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k-SK" sz="3600" b="0" strike="noStrike" spc="-1" dirty="0">
                <a:solidFill>
                  <a:srgbClr val="EBEBEB"/>
                </a:solidFill>
                <a:latin typeface="Century Gothic"/>
              </a:rPr>
              <a:t>Najznámejšie skladby</a:t>
            </a:r>
            <a:endParaRPr lang="sk-SK" sz="3600" b="0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1" name="TextShape 2"/>
          <p:cNvSpPr txBox="1"/>
          <p:nvPr/>
        </p:nvSpPr>
        <p:spPr>
          <a:xfrm>
            <a:off x="1154880" y="2603520"/>
            <a:ext cx="4557943" cy="3416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pc="-1" dirty="0">
                <a:solidFill>
                  <a:srgbClr val="404040"/>
                </a:solidFill>
                <a:latin typeface="Century Gothic"/>
              </a:rPr>
              <a:t>7 rings – 2019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pc="-1" dirty="0">
                <a:solidFill>
                  <a:srgbClr val="404040"/>
                </a:solidFill>
                <a:latin typeface="Century Gothic"/>
              </a:rPr>
              <a:t>Boyfriend - 2019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pc="-1" dirty="0">
                <a:solidFill>
                  <a:srgbClr val="404040"/>
                </a:solidFill>
                <a:latin typeface="Century Gothic"/>
              </a:rPr>
              <a:t>Don´t Call Me Angel – 2019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pc="-1" dirty="0">
                <a:solidFill>
                  <a:srgbClr val="404040"/>
                </a:solidFill>
                <a:latin typeface="Century Gothic"/>
              </a:rPr>
              <a:t>Thank u Next - 2018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pc="-1" dirty="0">
                <a:solidFill>
                  <a:srgbClr val="404040"/>
                </a:solidFill>
                <a:latin typeface="Century Gothic"/>
              </a:rPr>
              <a:t>Side to Side - 2016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pc="-1" dirty="0">
                <a:solidFill>
                  <a:srgbClr val="404040"/>
                </a:solidFill>
                <a:latin typeface="Century Gothic"/>
              </a:rPr>
              <a:t>Santa Tell Me - 2013</a:t>
            </a:r>
          </a:p>
        </p:txBody>
      </p:sp>
      <p:pic>
        <p:nvPicPr>
          <p:cNvPr id="6" name="Obrázok2">
            <a:extLst>
              <a:ext uri="{FF2B5EF4-FFF2-40B4-BE49-F238E27FC236}">
                <a16:creationId xmlns:a16="http://schemas.microsoft.com/office/drawing/2014/main" id="{E8AD8F8C-9F19-4241-A455-18A67C0BD21C}"/>
              </a:ext>
            </a:extLst>
          </p:cNvPr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6296297" y="2904690"/>
            <a:ext cx="4145280" cy="29795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733899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k-SK" sz="3600" b="0" strike="noStrike" spc="-1" dirty="0">
                <a:solidFill>
                  <a:srgbClr val="EBEBEB"/>
                </a:solidFill>
                <a:latin typeface="Century Gothic"/>
              </a:rPr>
              <a:t>Albumy</a:t>
            </a:r>
            <a:endParaRPr lang="sk-SK" sz="3600" b="0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1" name="TextShape 2"/>
          <p:cNvSpPr txBox="1"/>
          <p:nvPr/>
        </p:nvSpPr>
        <p:spPr>
          <a:xfrm>
            <a:off x="1154880" y="2603520"/>
            <a:ext cx="4357646" cy="3416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pc="-1" dirty="0">
                <a:solidFill>
                  <a:srgbClr val="404040"/>
                </a:solidFill>
                <a:latin typeface="Century Gothic"/>
              </a:rPr>
              <a:t>Thank U, Next – 2019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pc="-1" dirty="0">
                <a:solidFill>
                  <a:srgbClr val="404040"/>
                </a:solidFill>
                <a:latin typeface="Century Gothic"/>
              </a:rPr>
              <a:t>Sweetener – 2018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pc="-1" dirty="0">
                <a:solidFill>
                  <a:srgbClr val="404040"/>
                </a:solidFill>
                <a:latin typeface="Century Gothic"/>
              </a:rPr>
              <a:t>Dangerous Woman – 2016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pc="-1" dirty="0">
                <a:solidFill>
                  <a:srgbClr val="404040"/>
                </a:solidFill>
                <a:latin typeface="Century Gothic"/>
              </a:rPr>
              <a:t>My Everything – 2014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pc="-1" dirty="0">
                <a:solidFill>
                  <a:srgbClr val="404040"/>
                </a:solidFill>
                <a:latin typeface="Century Gothic"/>
              </a:rPr>
              <a:t>Yours Truly - 2013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endParaRPr lang="sk-SK" sz="1800" b="0" strike="noStrike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5" name="Obrázok1">
            <a:extLst>
              <a:ext uri="{FF2B5EF4-FFF2-40B4-BE49-F238E27FC236}">
                <a16:creationId xmlns:a16="http://schemas.microsoft.com/office/drawing/2014/main" id="{2EBB781A-C005-46B9-9348-6D02E5AF6404}"/>
              </a:ext>
            </a:extLst>
          </p:cNvPr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6398606" y="2603520"/>
            <a:ext cx="3821748" cy="349858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777355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k-SK" sz="3600" b="0" strike="noStrike" spc="-1" dirty="0">
                <a:solidFill>
                  <a:srgbClr val="EBEBEB"/>
                </a:solidFill>
                <a:latin typeface="Century Gothic"/>
              </a:rPr>
              <a:t>Oce</a:t>
            </a:r>
            <a:r>
              <a:rPr lang="sk-SK" sz="3600" spc="-1" dirty="0">
                <a:solidFill>
                  <a:srgbClr val="EBEBEB"/>
                </a:solidFill>
                <a:latin typeface="Century Gothic"/>
              </a:rPr>
              <a:t>nenia</a:t>
            </a:r>
            <a:endParaRPr lang="sk-SK" sz="3600" b="0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1" name="TextShape 2"/>
          <p:cNvSpPr txBox="1"/>
          <p:nvPr/>
        </p:nvSpPr>
        <p:spPr>
          <a:xfrm>
            <a:off x="1154880" y="2603520"/>
            <a:ext cx="5489760" cy="3416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2019 -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iHeartRadio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Music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Award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for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Female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Artist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of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the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Year</a:t>
            </a:r>
            <a:endParaRPr lang="sk-SK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2018 - Cena NME pre hrdinu roka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2017 -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Nickelodeon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Brazil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Kids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'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Choice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Award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   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for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Favorite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International Instagram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2016 - American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Music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Award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pre interpreta roka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2015 - American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Music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Award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pre najobľúbenejšiu speváčku - pop/rock</a:t>
            </a:r>
          </a:p>
        </p:txBody>
      </p:sp>
      <p:pic>
        <p:nvPicPr>
          <p:cNvPr id="5" name="Obrázok3">
            <a:extLst>
              <a:ext uri="{FF2B5EF4-FFF2-40B4-BE49-F238E27FC236}">
                <a16:creationId xmlns:a16="http://schemas.microsoft.com/office/drawing/2014/main" id="{FE4C135D-1A74-4C4D-827F-FDA68ED9B594}"/>
              </a:ext>
            </a:extLst>
          </p:cNvPr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7456470" y="2844137"/>
            <a:ext cx="3646957" cy="29034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91477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k-SK" sz="3600" b="0" strike="noStrike" spc="-1" dirty="0" err="1">
                <a:solidFill>
                  <a:srgbClr val="EBEBEB"/>
                </a:solidFill>
                <a:latin typeface="Century Gothic"/>
              </a:rPr>
              <a:t>Merch</a:t>
            </a:r>
            <a:endParaRPr lang="sk-SK" sz="3600" b="0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5" name="TextShape 2"/>
          <p:cNvSpPr txBox="1"/>
          <p:nvPr/>
        </p:nvSpPr>
        <p:spPr>
          <a:xfrm>
            <a:off x="1154880" y="2603520"/>
            <a:ext cx="8825400" cy="47060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dirty="0">
                <a:latin typeface="Century Gothic" panose="020B0502020202020204" pitchFamily="34" charset="0"/>
              </a:rPr>
              <a:t>Zopár fotiek z </a:t>
            </a:r>
            <a:r>
              <a:rPr lang="sk-SK" dirty="0" err="1">
                <a:latin typeface="Century Gothic" panose="020B0502020202020204" pitchFamily="34" charset="0"/>
              </a:rPr>
              <a:t>merch</a:t>
            </a:r>
            <a:r>
              <a:rPr lang="sk-SK" dirty="0">
                <a:latin typeface="Century Gothic" panose="020B0502020202020204" pitchFamily="34" charset="0"/>
              </a:rPr>
              <a:t> produkcie </a:t>
            </a:r>
            <a:r>
              <a:rPr lang="sk-SK" dirty="0" err="1">
                <a:latin typeface="Century Gothic" panose="020B0502020202020204" pitchFamily="34" charset="0"/>
              </a:rPr>
              <a:t>Ariana</a:t>
            </a:r>
            <a:r>
              <a:rPr lang="sk-SK" dirty="0">
                <a:latin typeface="Century Gothic" panose="020B0502020202020204" pitchFamily="34" charset="0"/>
              </a:rPr>
              <a:t> Grande</a:t>
            </a:r>
          </a:p>
        </p:txBody>
      </p:sp>
      <p:pic>
        <p:nvPicPr>
          <p:cNvPr id="5" name="Obrázok4">
            <a:extLst>
              <a:ext uri="{FF2B5EF4-FFF2-40B4-BE49-F238E27FC236}">
                <a16:creationId xmlns:a16="http://schemas.microsoft.com/office/drawing/2014/main" id="{BE08E939-67EF-4958-AAC9-0A51B1B4695E}"/>
              </a:ext>
            </a:extLst>
          </p:cNvPr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080393" y="3490305"/>
            <a:ext cx="2567624" cy="24884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Obrázok5">
            <a:extLst>
              <a:ext uri="{FF2B5EF4-FFF2-40B4-BE49-F238E27FC236}">
                <a16:creationId xmlns:a16="http://schemas.microsoft.com/office/drawing/2014/main" id="{B0BAA3D6-7FFF-419C-BD37-5A55B0845372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022999" y="3356729"/>
            <a:ext cx="2673531" cy="27556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074" name="Picture 2" descr="Výsledok vyhľadávania obrázkov pre dopyt ariana grande merch">
            <a:extLst>
              <a:ext uri="{FF2B5EF4-FFF2-40B4-BE49-F238E27FC236}">
                <a16:creationId xmlns:a16="http://schemas.microsoft.com/office/drawing/2014/main" id="{B2FC97AE-4F97-4C80-9F45-EE32510D9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880" y="3429000"/>
            <a:ext cx="1767919" cy="26110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326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k-SK" sz="3600" b="0" strike="noStrike" spc="-1" dirty="0">
                <a:solidFill>
                  <a:srgbClr val="EBEBEB"/>
                </a:solidFill>
                <a:latin typeface="Century Gothic"/>
              </a:rPr>
              <a:t>Zaujímavosti</a:t>
            </a:r>
            <a:endParaRPr lang="sk-SK" sz="3600" b="0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1" name="TextShape 2"/>
          <p:cNvSpPr txBox="1"/>
          <p:nvPr/>
        </p:nvSpPr>
        <p:spPr>
          <a:xfrm>
            <a:off x="1154880" y="2603520"/>
            <a:ext cx="10605860" cy="2960702"/>
          </a:xfrm>
          <a:prstGeom prst="rect">
            <a:avLst/>
          </a:prstGeom>
          <a:noFill/>
          <a:ln>
            <a:noFill/>
          </a:ln>
        </p:spPr>
        <p:txBody>
          <a:bodyPr numCol="1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Vďaka jej silnému hlasu ju ľudia nazývajú nástupkyňou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Mariah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Carey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V seriáli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Victorious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si musela zafarbiť vlasy na červeno, pretože tam hralo veľa brunetiek.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Jej producenti z nej vytvorili </a:t>
            </a:r>
            <a:r>
              <a:rPr lang="sk-SK" spc="-1" dirty="0" err="1">
                <a:solidFill>
                  <a:srgbClr val="404040"/>
                </a:solidFill>
                <a:latin typeface="Century Gothic"/>
              </a:rPr>
              <a:t>Lolitku</a:t>
            </a:r>
            <a:r>
              <a:rPr lang="sk-SK" spc="-1" dirty="0">
                <a:solidFill>
                  <a:srgbClr val="404040"/>
                </a:solidFill>
                <a:latin typeface="Century Gothic"/>
              </a:rPr>
              <a:t> a začala sa provokačne obliekať.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Je typická tým, že skoro stále nosí hustý vrkoč, ktorý je však iba kvalitný príčesok.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Vraví sa, že podstúpila plastiku nosa a dala si zväčšiť pery.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Čoraz viacej ľudí vníma viac jej hviezdne maniere ako hudbu.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spc="-1" dirty="0">
                <a:solidFill>
                  <a:srgbClr val="404040"/>
                </a:solidFill>
                <a:latin typeface="Century Gothic"/>
              </a:rPr>
              <a:t>Istý austrálsky reportér bol zo speváčky taký sklamaný, že zverejnil jej požiadavky, napríklad môžete sa jej pýtať iba na dopredu dohodnuté témy alebo ju smiete fotiť iba z ľavej strany.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endParaRPr lang="sk-SK" sz="1800" b="0" strike="noStrike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07760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1154880" y="973800"/>
            <a:ext cx="8760960" cy="706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k-SK" sz="3600" b="0" strike="noStrike" spc="-1">
                <a:solidFill>
                  <a:srgbClr val="EBEBEB"/>
                </a:solidFill>
                <a:latin typeface="Century Gothic"/>
              </a:rPr>
              <a:t>Použité zdroje</a:t>
            </a:r>
            <a:endParaRPr lang="sk-SK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4" name="TextShape 2"/>
          <p:cNvSpPr txBox="1"/>
          <p:nvPr/>
        </p:nvSpPr>
        <p:spPr>
          <a:xfrm>
            <a:off x="1154880" y="2603520"/>
            <a:ext cx="3277783" cy="3416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u="sng" dirty="0" err="1"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Wikipedia</a:t>
            </a:r>
            <a:endParaRPr lang="sk-SK" u="sng" dirty="0">
              <a:latin typeface="Century Gothic" panose="020B0502020202020204" pitchFamily="34" charset="0"/>
            </a:endParaRPr>
          </a:p>
          <a:p>
            <a:pPr marL="343080" indent="-342720"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u="sng" dirty="0"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Skladby</a:t>
            </a:r>
            <a:endParaRPr lang="sk-SK" u="sng" dirty="0">
              <a:latin typeface="Century Gothic" panose="020B0502020202020204" pitchFamily="34" charset="0"/>
            </a:endParaRPr>
          </a:p>
          <a:p>
            <a:pPr marL="343080" indent="-342720"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u="sng" dirty="0"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Albumy</a:t>
            </a:r>
            <a:r>
              <a:rPr lang="sk-SK" u="sng" dirty="0">
                <a:latin typeface="Century Gothic" panose="020B0502020202020204" pitchFamily="34" charset="0"/>
              </a:rPr>
              <a:t>  </a:t>
            </a:r>
          </a:p>
          <a:p>
            <a:pPr marL="343080" indent="-342720"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u="sng" dirty="0"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Ocenenia</a:t>
            </a:r>
            <a:endParaRPr lang="sk-SK" u="sng" dirty="0">
              <a:latin typeface="Century Gothic" panose="020B0502020202020204" pitchFamily="34" charset="0"/>
            </a:endParaRPr>
          </a:p>
          <a:p>
            <a:pPr marL="343080" indent="-342720"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u="sng" dirty="0">
                <a:latin typeface="Century Gothic" panose="020B0502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fotky – </a:t>
            </a:r>
            <a:r>
              <a:rPr lang="sk-SK" u="sng" dirty="0" err="1">
                <a:latin typeface="Century Gothic" panose="020B0502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March</a:t>
            </a:r>
            <a:endParaRPr lang="sk-SK" u="sng" dirty="0">
              <a:latin typeface="Century Gothic" panose="020B0502020202020204" pitchFamily="34" charset="0"/>
            </a:endParaRPr>
          </a:p>
          <a:p>
            <a:pPr marL="343080" indent="-342720"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sk-SK" u="sng" dirty="0"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Zaujímavosti</a:t>
            </a:r>
            <a:r>
              <a:rPr lang="sk-SK" u="sng" dirty="0">
                <a:latin typeface="Century Gothic" panose="020B0502020202020204" pitchFamily="34" charset="0"/>
              </a:rPr>
              <a:t> </a:t>
            </a:r>
          </a:p>
          <a:p>
            <a:pPr marL="343080" indent="-342720"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endParaRPr lang="sk-SK" u="sng" dirty="0"/>
          </a:p>
          <a:p>
            <a:pPr marL="343080" indent="-342720"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endParaRPr lang="sk-SK" u="sng" dirty="0"/>
          </a:p>
          <a:p>
            <a:pPr marL="343080" indent="-342720"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endParaRPr lang="sk-SK" dirty="0"/>
          </a:p>
          <a:p>
            <a:pPr marL="343080" indent="-342720"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endParaRPr lang="sk-SK" dirty="0"/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endParaRPr lang="sk-SK" sz="1800" b="0" strike="noStrike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13A5A72B-968F-4963-8EC1-1D754D961A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104" y="2794645"/>
            <a:ext cx="2862538" cy="286253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1FF9DC-5271-4DC8-AA8B-833C373BE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D316B0F3-A2A3-4419-928D-2C63C6BBBB1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2800690" y="2701071"/>
            <a:ext cx="6590620" cy="727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4800" dirty="0">
                <a:latin typeface="Century Gothic" panose="020B0502020202020204" pitchFamily="34" charset="0"/>
              </a:rPr>
              <a:t>Ďakujem za pozornosť</a:t>
            </a:r>
          </a:p>
          <a:p>
            <a:pPr marL="0" indent="0">
              <a:buNone/>
            </a:pPr>
            <a:endParaRPr lang="sk-SK" sz="4800" dirty="0">
              <a:latin typeface="Century Gothic" panose="020B0502020202020204" pitchFamily="34" charset="0"/>
            </a:endParaRPr>
          </a:p>
        </p:txBody>
      </p:sp>
      <p:pic>
        <p:nvPicPr>
          <p:cNvPr id="5122" name="Picture 2" descr="Výsledok vyhľadávania obrázkov pre dopyt emoji">
            <a:extLst>
              <a:ext uri="{FF2B5EF4-FFF2-40B4-BE49-F238E27FC236}">
                <a16:creationId xmlns:a16="http://schemas.microsoft.com/office/drawing/2014/main" id="{118DAC3F-616C-40A9-BCE1-BF71E72CC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997" y="3832370"/>
            <a:ext cx="2342007" cy="234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307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238</TotalTime>
  <Words>432</Words>
  <Application>Microsoft Office PowerPoint</Application>
  <PresentationFormat>Širokouhlá</PresentationFormat>
  <Paragraphs>67</Paragraphs>
  <Slides>12</Slides>
  <Notes>0</Notes>
  <HiddenSlides>0</HiddenSlides>
  <MMClips>1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12</vt:i4>
      </vt:variant>
    </vt:vector>
  </HeadingPairs>
  <TitlesOfParts>
    <vt:vector size="21" baseType="lpstr">
      <vt:lpstr>Arial</vt:lpstr>
      <vt:lpstr>Calibri</vt:lpstr>
      <vt:lpstr>Century Gothic</vt:lpstr>
      <vt:lpstr>Symbol</vt:lpstr>
      <vt:lpstr>Times New Roman</vt:lpstr>
      <vt:lpstr>Wingdings</vt:lpstr>
      <vt:lpstr>Wingdings 3</vt:lpstr>
      <vt:lpstr>Office Theme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Ariana Grande</dc:title>
  <dc:subject/>
  <dc:creator>žiak</dc:creator>
  <dc:description/>
  <cp:lastModifiedBy>Jaroslav Gavaľa</cp:lastModifiedBy>
  <cp:revision>34</cp:revision>
  <dcterms:created xsi:type="dcterms:W3CDTF">2020-02-17T11:07:04Z</dcterms:created>
  <dcterms:modified xsi:type="dcterms:W3CDTF">2020-02-28T14:14:50Z</dcterms:modified>
  <dc:language>sk-SK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Širokouhlá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6</vt:i4>
  </property>
</Properties>
</file>