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0000"/>
    <a:srgbClr val="8D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C28459-3E28-4FCE-838A-E48041F3C4E3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314EBDA-5CDB-429E-8537-1F7AC62D45A0}">
      <dgm:prSet custT="1"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50800" dist="50800" dir="5400000" algn="ctr" rotWithShape="0">
            <a:schemeClr val="bg1">
              <a:alpha val="75000"/>
            </a:schemeClr>
          </a:outerShdw>
        </a:effectLst>
      </dgm:spPr>
      <dgm:t>
        <a:bodyPr/>
        <a:lstStyle/>
        <a:p>
          <a:r>
            <a:rPr lang="sk-SK" sz="1600" dirty="0"/>
            <a:t>Narodil sa 31. marca 1685 v </a:t>
          </a:r>
          <a:r>
            <a:rPr lang="sk-SK" sz="1600" dirty="0" err="1"/>
            <a:t>Eisenach</a:t>
          </a:r>
          <a:r>
            <a:rPr lang="sk-SK" sz="1600" dirty="0"/>
            <a:t> v Nemecku, ako najmladší z ôsmich detí Johanna </a:t>
          </a:r>
          <a:r>
            <a:rPr lang="sk-SK" sz="1600" dirty="0" err="1"/>
            <a:t>Ambrosiusa</a:t>
          </a:r>
          <a:r>
            <a:rPr lang="sk-SK" sz="1600" dirty="0"/>
            <a:t> Bacha a </a:t>
          </a:r>
          <a:r>
            <a:rPr lang="sk-SK" sz="1600" dirty="0" err="1"/>
            <a:t>Elisabeth</a:t>
          </a:r>
          <a:r>
            <a:rPr lang="sk-SK" sz="1600" dirty="0"/>
            <a:t> Bachovej</a:t>
          </a:r>
          <a:endParaRPr lang="en-US" sz="1600" dirty="0"/>
        </a:p>
      </dgm:t>
    </dgm:pt>
    <dgm:pt modelId="{D30B2324-BBE0-4C1C-98CD-9C5190534463}" type="parTrans" cxnId="{A48DF2CB-C7F0-467F-8ABC-7C55ADFDBED5}">
      <dgm:prSet/>
      <dgm:spPr/>
      <dgm:t>
        <a:bodyPr/>
        <a:lstStyle/>
        <a:p>
          <a:endParaRPr lang="en-US"/>
        </a:p>
      </dgm:t>
    </dgm:pt>
    <dgm:pt modelId="{B7E13BDF-727B-45C9-83E1-87AE1DA8DCFD}" type="sibTrans" cxnId="{A48DF2CB-C7F0-467F-8ABC-7C55ADFDBED5}">
      <dgm:prSet/>
      <dgm:spPr/>
      <dgm:t>
        <a:bodyPr/>
        <a:lstStyle/>
        <a:p>
          <a:endParaRPr lang="en-US"/>
        </a:p>
      </dgm:t>
    </dgm:pt>
    <dgm:pt modelId="{0711F03B-9148-4D31-A908-71FEE893815F}">
      <dgm:prSet custT="1"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50800" dist="50800" dir="5400000" algn="ctr" rotWithShape="0">
            <a:schemeClr val="bg1">
              <a:alpha val="75000"/>
            </a:schemeClr>
          </a:outerShdw>
        </a:effectLst>
      </dgm:spPr>
      <dgm:t>
        <a:bodyPr/>
        <a:lstStyle/>
        <a:p>
          <a:r>
            <a:rPr lang="sk-SK" sz="1600" dirty="0"/>
            <a:t>Keď mal 9 rokov zomrela mu matka, a o necelý rok na to otec</a:t>
          </a:r>
          <a:endParaRPr lang="en-US" sz="1600" dirty="0"/>
        </a:p>
      </dgm:t>
    </dgm:pt>
    <dgm:pt modelId="{2BFEEA6D-6C98-4112-8D7A-77F4929E416F}" type="parTrans" cxnId="{1B3AA92C-FEDC-431E-8C6A-BF4065F63F97}">
      <dgm:prSet/>
      <dgm:spPr/>
      <dgm:t>
        <a:bodyPr/>
        <a:lstStyle/>
        <a:p>
          <a:endParaRPr lang="en-US"/>
        </a:p>
      </dgm:t>
    </dgm:pt>
    <dgm:pt modelId="{031A8446-4F32-4753-BC4D-198F7210E7F6}" type="sibTrans" cxnId="{1B3AA92C-FEDC-431E-8C6A-BF4065F63F97}">
      <dgm:prSet/>
      <dgm:spPr/>
      <dgm:t>
        <a:bodyPr/>
        <a:lstStyle/>
        <a:p>
          <a:endParaRPr lang="en-US"/>
        </a:p>
      </dgm:t>
    </dgm:pt>
    <dgm:pt modelId="{B1BA6570-0278-4FCA-B776-476C9568E5F4}">
      <dgm:prSet custT="1"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50800" dist="50800" dir="5400000" algn="ctr" rotWithShape="0">
            <a:schemeClr val="bg1">
              <a:alpha val="75000"/>
            </a:schemeClr>
          </a:outerShdw>
        </a:effectLst>
      </dgm:spPr>
      <dgm:t>
        <a:bodyPr/>
        <a:lstStyle/>
        <a:p>
          <a:r>
            <a:rPr lang="sk-SK" sz="1600" dirty="0"/>
            <a:t>Bol náruživý učiteľ hrania na nástrojoch a učiteľ kompozície</a:t>
          </a:r>
          <a:endParaRPr lang="en-US" sz="1600" dirty="0"/>
        </a:p>
      </dgm:t>
    </dgm:pt>
    <dgm:pt modelId="{FDF9EA3F-6F8D-4BF8-9CDB-DF3D933C5E6E}" type="parTrans" cxnId="{3BF4170B-FD0E-4FFD-9738-5CFC7E47FC03}">
      <dgm:prSet/>
      <dgm:spPr/>
      <dgm:t>
        <a:bodyPr/>
        <a:lstStyle/>
        <a:p>
          <a:endParaRPr lang="en-US"/>
        </a:p>
      </dgm:t>
    </dgm:pt>
    <dgm:pt modelId="{3E0334BC-4117-4DDD-B6D8-B288401B58AD}" type="sibTrans" cxnId="{3BF4170B-FD0E-4FFD-9738-5CFC7E47FC03}">
      <dgm:prSet/>
      <dgm:spPr/>
      <dgm:t>
        <a:bodyPr/>
        <a:lstStyle/>
        <a:p>
          <a:endParaRPr lang="en-US"/>
        </a:p>
      </dgm:t>
    </dgm:pt>
    <dgm:pt modelId="{274DAB2A-32AD-4677-89A9-A974BC7126E2}">
      <dgm:prSet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50800" dist="50800" dir="5400000" algn="ctr" rotWithShape="0">
            <a:schemeClr val="bg1">
              <a:alpha val="80000"/>
            </a:schemeClr>
          </a:outerShdw>
        </a:effectLst>
      </dgm:spPr>
      <dgm:t>
        <a:bodyPr/>
        <a:lstStyle/>
        <a:p>
          <a:r>
            <a:rPr lang="sk-SK" dirty="0"/>
            <a:t>Na sklonku života ochorel na šedý zákal, zomrel slepý   28. júla 1750 (65 rokov) v Lipsku v Nemecku</a:t>
          </a:r>
          <a:endParaRPr lang="en-US" dirty="0"/>
        </a:p>
      </dgm:t>
    </dgm:pt>
    <dgm:pt modelId="{4439C8A4-B41E-4107-986E-84D1D1C0EFD1}" type="parTrans" cxnId="{A56D900C-B9C6-43E2-BA11-2E7762EAC3A5}">
      <dgm:prSet/>
      <dgm:spPr/>
      <dgm:t>
        <a:bodyPr/>
        <a:lstStyle/>
        <a:p>
          <a:endParaRPr lang="en-US"/>
        </a:p>
      </dgm:t>
    </dgm:pt>
    <dgm:pt modelId="{364A7675-9F4B-471A-90DC-9272CFCC2453}" type="sibTrans" cxnId="{A56D900C-B9C6-43E2-BA11-2E7762EAC3A5}">
      <dgm:prSet/>
      <dgm:spPr/>
      <dgm:t>
        <a:bodyPr/>
        <a:lstStyle/>
        <a:p>
          <a:endParaRPr lang="en-US"/>
        </a:p>
      </dgm:t>
    </dgm:pt>
    <dgm:pt modelId="{BB6FD7D9-9422-46C1-B088-F80961B375E6}">
      <dgm:prSet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50800" dist="50800" dir="5400000" algn="ctr" rotWithShape="0">
            <a:schemeClr val="bg1">
              <a:alpha val="75000"/>
            </a:schemeClr>
          </a:outerShdw>
        </a:effectLst>
      </dgm:spPr>
      <dgm:t>
        <a:bodyPr/>
        <a:lstStyle/>
        <a:p>
          <a:r>
            <a:rPr lang="sk-SK" dirty="0"/>
            <a:t>Pôsobil ako kapelník na kniežacom dvore, kde prežil najkrajšie roky života</a:t>
          </a:r>
          <a:endParaRPr lang="en-US" dirty="0"/>
        </a:p>
      </dgm:t>
    </dgm:pt>
    <dgm:pt modelId="{615B1577-2AB6-44F5-BCD9-AF294202750D}" type="parTrans" cxnId="{BF59FFD2-9338-495F-A9A2-4DECA24E767A}">
      <dgm:prSet/>
      <dgm:spPr/>
      <dgm:t>
        <a:bodyPr/>
        <a:lstStyle/>
        <a:p>
          <a:endParaRPr lang="sk-SK"/>
        </a:p>
      </dgm:t>
    </dgm:pt>
    <dgm:pt modelId="{EB654796-3E33-4780-B2F2-36DB97772DF4}" type="sibTrans" cxnId="{BF59FFD2-9338-495F-A9A2-4DECA24E767A}">
      <dgm:prSet/>
      <dgm:spPr/>
      <dgm:t>
        <a:bodyPr/>
        <a:lstStyle/>
        <a:p>
          <a:endParaRPr lang="sk-SK"/>
        </a:p>
      </dgm:t>
    </dgm:pt>
    <dgm:pt modelId="{A10BB903-9786-418B-8DD2-48164C1D5BD6}">
      <dgm:prSet custT="1"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50800" dist="50800" dir="5400000" algn="ctr" rotWithShape="0">
            <a:schemeClr val="bg1">
              <a:alpha val="75000"/>
            </a:schemeClr>
          </a:outerShdw>
        </a:effectLst>
      </dgm:spPr>
      <dgm:t>
        <a:bodyPr/>
        <a:lstStyle/>
        <a:p>
          <a:r>
            <a:rPr lang="sk-SK" sz="1600" dirty="0"/>
            <a:t>Barokový hudobný skladateľ a organista, jeden z najväčších hudobných géniov</a:t>
          </a:r>
          <a:endParaRPr lang="en-US" sz="1600" dirty="0"/>
        </a:p>
      </dgm:t>
    </dgm:pt>
    <dgm:pt modelId="{525679F5-52FF-4214-B2E9-205ED28A9393}" type="parTrans" cxnId="{3F73825D-A3AC-4B6A-BD50-5946A594F6B7}">
      <dgm:prSet/>
      <dgm:spPr/>
      <dgm:t>
        <a:bodyPr/>
        <a:lstStyle/>
        <a:p>
          <a:endParaRPr lang="sk-SK"/>
        </a:p>
      </dgm:t>
    </dgm:pt>
    <dgm:pt modelId="{D23BF480-1A1A-4C52-8238-F4497A6266FF}" type="sibTrans" cxnId="{3F73825D-A3AC-4B6A-BD50-5946A594F6B7}">
      <dgm:prSet/>
      <dgm:spPr/>
      <dgm:t>
        <a:bodyPr/>
        <a:lstStyle/>
        <a:p>
          <a:endParaRPr lang="sk-SK"/>
        </a:p>
      </dgm:t>
    </dgm:pt>
    <dgm:pt modelId="{9D0AF72E-D0CD-4A95-A159-0CD6C95BCD7A}">
      <dgm:prSet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50800" dist="50800" dir="5400000" algn="ctr" rotWithShape="0">
            <a:schemeClr val="bg1">
              <a:alpha val="80000"/>
            </a:schemeClr>
          </a:outerShdw>
        </a:effectLst>
      </dgm:spPr>
      <dgm:t>
        <a:bodyPr/>
        <a:lstStyle/>
        <a:p>
          <a:r>
            <a:rPr lang="sk-SK" dirty="0"/>
            <a:t>Na jeho počesť mu postavili bustu vo </a:t>
          </a:r>
          <a:r>
            <a:rPr lang="sk-SK" dirty="0" err="1"/>
            <a:t>Walhalle</a:t>
          </a:r>
          <a:endParaRPr lang="en-US" dirty="0"/>
        </a:p>
      </dgm:t>
    </dgm:pt>
    <dgm:pt modelId="{D4040F0D-5B56-48B6-ACDB-6E251B86D3FA}" type="parTrans" cxnId="{FD583250-46C8-42AF-9A00-630939B56F14}">
      <dgm:prSet/>
      <dgm:spPr/>
      <dgm:t>
        <a:bodyPr/>
        <a:lstStyle/>
        <a:p>
          <a:endParaRPr lang="sk-SK"/>
        </a:p>
      </dgm:t>
    </dgm:pt>
    <dgm:pt modelId="{187FD404-7C7A-4116-B9C2-81B973814677}" type="sibTrans" cxnId="{FD583250-46C8-42AF-9A00-630939B56F14}">
      <dgm:prSet/>
      <dgm:spPr/>
      <dgm:t>
        <a:bodyPr/>
        <a:lstStyle/>
        <a:p>
          <a:endParaRPr lang="sk-SK"/>
        </a:p>
      </dgm:t>
    </dgm:pt>
    <dgm:pt modelId="{FB572037-09DE-4E18-937E-9C415D71745B}" type="pres">
      <dgm:prSet presAssocID="{39C28459-3E28-4FCE-838A-E48041F3C4E3}" presName="Name0" presStyleCnt="0">
        <dgm:presLayoutVars>
          <dgm:chMax val="7"/>
          <dgm:chPref val="7"/>
          <dgm:dir/>
        </dgm:presLayoutVars>
      </dgm:prSet>
      <dgm:spPr/>
    </dgm:pt>
    <dgm:pt modelId="{0B969398-97D4-4E8E-9399-ED4C40206B30}" type="pres">
      <dgm:prSet presAssocID="{39C28459-3E28-4FCE-838A-E48041F3C4E3}" presName="Name1" presStyleCnt="0"/>
      <dgm:spPr/>
    </dgm:pt>
    <dgm:pt modelId="{DBDC49DF-BA65-4652-B6F9-61F1D92564E5}" type="pres">
      <dgm:prSet presAssocID="{39C28459-3E28-4FCE-838A-E48041F3C4E3}" presName="cycle" presStyleCnt="0"/>
      <dgm:spPr/>
    </dgm:pt>
    <dgm:pt modelId="{122ACC1F-A83A-45A6-A17C-D679C59BE463}" type="pres">
      <dgm:prSet presAssocID="{39C28459-3E28-4FCE-838A-E48041F3C4E3}" presName="srcNode" presStyleLbl="node1" presStyleIdx="0" presStyleCnt="7"/>
      <dgm:spPr/>
    </dgm:pt>
    <dgm:pt modelId="{63C446FA-C424-4DF9-A514-E0BEAB67F9B5}" type="pres">
      <dgm:prSet presAssocID="{39C28459-3E28-4FCE-838A-E48041F3C4E3}" presName="conn" presStyleLbl="parChTrans1D2" presStyleIdx="0" presStyleCnt="1"/>
      <dgm:spPr/>
    </dgm:pt>
    <dgm:pt modelId="{252A9BBE-CCC3-498C-809B-179C5C743B5D}" type="pres">
      <dgm:prSet presAssocID="{39C28459-3E28-4FCE-838A-E48041F3C4E3}" presName="extraNode" presStyleLbl="node1" presStyleIdx="0" presStyleCnt="7"/>
      <dgm:spPr/>
    </dgm:pt>
    <dgm:pt modelId="{09F1820A-476F-40FC-AD46-062E6476C189}" type="pres">
      <dgm:prSet presAssocID="{39C28459-3E28-4FCE-838A-E48041F3C4E3}" presName="dstNode" presStyleLbl="node1" presStyleIdx="0" presStyleCnt="7"/>
      <dgm:spPr/>
    </dgm:pt>
    <dgm:pt modelId="{CF9E1E1C-7AB6-4ACF-B7F3-68D36FB226B8}" type="pres">
      <dgm:prSet presAssocID="{B314EBDA-5CDB-429E-8537-1F7AC62D45A0}" presName="text_1" presStyleLbl="node1" presStyleIdx="0" presStyleCnt="7" custScaleY="140249">
        <dgm:presLayoutVars>
          <dgm:bulletEnabled val="1"/>
        </dgm:presLayoutVars>
      </dgm:prSet>
      <dgm:spPr/>
    </dgm:pt>
    <dgm:pt modelId="{B04B6A1A-0140-468F-99DA-8998F6D620BE}" type="pres">
      <dgm:prSet presAssocID="{B314EBDA-5CDB-429E-8537-1F7AC62D45A0}" presName="accent_1" presStyleCnt="0"/>
      <dgm:spPr/>
    </dgm:pt>
    <dgm:pt modelId="{C0754730-6F59-4647-B628-048B6C900BF0}" type="pres">
      <dgm:prSet presAssocID="{B314EBDA-5CDB-429E-8537-1F7AC62D45A0}" presName="accentRepeatNode" presStyleLbl="solidFgAcc1" presStyleIdx="0" presStyleCnt="7" custLinFactNeighborX="-4116" custLinFactNeighborY="-3397"/>
      <dgm:spPr>
        <a:pattFill prst="ltHorz">
          <a:fgClr>
            <a:schemeClr val="accent1"/>
          </a:fgClr>
          <a:bgClr>
            <a:schemeClr val="bg1"/>
          </a:bgClr>
        </a:pattFill>
        <a:ln>
          <a:noFill/>
        </a:ln>
      </dgm:spPr>
    </dgm:pt>
    <dgm:pt modelId="{7A3C09A4-F470-4504-B8AC-C4B912FE0625}" type="pres">
      <dgm:prSet presAssocID="{0711F03B-9148-4D31-A908-71FEE893815F}" presName="text_2" presStyleLbl="node1" presStyleIdx="1" presStyleCnt="7">
        <dgm:presLayoutVars>
          <dgm:bulletEnabled val="1"/>
        </dgm:presLayoutVars>
      </dgm:prSet>
      <dgm:spPr/>
    </dgm:pt>
    <dgm:pt modelId="{ECE5D900-2E83-4318-B4D5-894ED5CFD818}" type="pres">
      <dgm:prSet presAssocID="{0711F03B-9148-4D31-A908-71FEE893815F}" presName="accent_2" presStyleCnt="0"/>
      <dgm:spPr/>
    </dgm:pt>
    <dgm:pt modelId="{930835DA-10B1-421D-A19C-8E239BAA83C8}" type="pres">
      <dgm:prSet presAssocID="{0711F03B-9148-4D31-A908-71FEE893815F}" presName="accentRepeatNode" presStyleLbl="solidFgAcc1" presStyleIdx="1" presStyleCnt="7"/>
      <dgm:spPr>
        <a:pattFill prst="ltHorz">
          <a:fgClr>
            <a:schemeClr val="accent1"/>
          </a:fgClr>
          <a:bgClr>
            <a:schemeClr val="bg1"/>
          </a:bgClr>
        </a:pattFill>
        <a:ln>
          <a:noFill/>
        </a:ln>
      </dgm:spPr>
    </dgm:pt>
    <dgm:pt modelId="{4B5C46AF-3B0C-4828-85F5-B613FD725F38}" type="pres">
      <dgm:prSet presAssocID="{A10BB903-9786-418B-8DD2-48164C1D5BD6}" presName="text_3" presStyleLbl="node1" presStyleIdx="2" presStyleCnt="7">
        <dgm:presLayoutVars>
          <dgm:bulletEnabled val="1"/>
        </dgm:presLayoutVars>
      </dgm:prSet>
      <dgm:spPr/>
    </dgm:pt>
    <dgm:pt modelId="{70D17820-C997-437A-91EF-B38B8D4D8E9D}" type="pres">
      <dgm:prSet presAssocID="{A10BB903-9786-418B-8DD2-48164C1D5BD6}" presName="accent_3" presStyleCnt="0"/>
      <dgm:spPr/>
    </dgm:pt>
    <dgm:pt modelId="{837CAF72-B65C-494B-829F-92DA883D73DC}" type="pres">
      <dgm:prSet presAssocID="{A10BB903-9786-418B-8DD2-48164C1D5BD6}" presName="accentRepeatNode" presStyleLbl="solidFgAcc1" presStyleIdx="2" presStyleCnt="7"/>
      <dgm:spPr>
        <a:pattFill prst="ltHorz">
          <a:fgClr>
            <a:schemeClr val="accent1"/>
          </a:fgClr>
          <a:bgClr>
            <a:schemeClr val="bg1"/>
          </a:bgClr>
        </a:pattFill>
      </dgm:spPr>
    </dgm:pt>
    <dgm:pt modelId="{F4B988CE-6249-4A1B-B428-B5915D087FEC}" type="pres">
      <dgm:prSet presAssocID="{B1BA6570-0278-4FCA-B776-476C9568E5F4}" presName="text_4" presStyleLbl="node1" presStyleIdx="3" presStyleCnt="7">
        <dgm:presLayoutVars>
          <dgm:bulletEnabled val="1"/>
        </dgm:presLayoutVars>
      </dgm:prSet>
      <dgm:spPr/>
    </dgm:pt>
    <dgm:pt modelId="{B4D8C2CF-20D2-410E-BE85-25BE3D0F8C48}" type="pres">
      <dgm:prSet presAssocID="{B1BA6570-0278-4FCA-B776-476C9568E5F4}" presName="accent_4" presStyleCnt="0"/>
      <dgm:spPr/>
    </dgm:pt>
    <dgm:pt modelId="{78C396FE-11BD-483F-8146-A202BAE85576}" type="pres">
      <dgm:prSet presAssocID="{B1BA6570-0278-4FCA-B776-476C9568E5F4}" presName="accentRepeatNode" presStyleLbl="solidFgAcc1" presStyleIdx="3" presStyleCnt="7"/>
      <dgm:spPr>
        <a:pattFill prst="ltHorz">
          <a:fgClr>
            <a:schemeClr val="accent1"/>
          </a:fgClr>
          <a:bgClr>
            <a:schemeClr val="bg1"/>
          </a:bgClr>
        </a:pattFill>
        <a:ln>
          <a:noFill/>
        </a:ln>
      </dgm:spPr>
    </dgm:pt>
    <dgm:pt modelId="{855312E2-B4F4-45E4-AA14-952A5B7C9922}" type="pres">
      <dgm:prSet presAssocID="{BB6FD7D9-9422-46C1-B088-F80961B375E6}" presName="text_5" presStyleLbl="node1" presStyleIdx="4" presStyleCnt="7">
        <dgm:presLayoutVars>
          <dgm:bulletEnabled val="1"/>
        </dgm:presLayoutVars>
      </dgm:prSet>
      <dgm:spPr/>
    </dgm:pt>
    <dgm:pt modelId="{D99DDFB5-0602-4389-A336-7B142DB89259}" type="pres">
      <dgm:prSet presAssocID="{BB6FD7D9-9422-46C1-B088-F80961B375E6}" presName="accent_5" presStyleCnt="0"/>
      <dgm:spPr/>
    </dgm:pt>
    <dgm:pt modelId="{777CF859-2E57-4D01-9E85-574C8E05C92C}" type="pres">
      <dgm:prSet presAssocID="{BB6FD7D9-9422-46C1-B088-F80961B375E6}" presName="accentRepeatNode" presStyleLbl="solidFgAcc1" presStyleIdx="4" presStyleCnt="7"/>
      <dgm:spPr>
        <a:pattFill prst="ltHorz">
          <a:fgClr>
            <a:schemeClr val="accent1"/>
          </a:fgClr>
          <a:bgClr>
            <a:schemeClr val="bg1"/>
          </a:bgClr>
        </a:pattFill>
      </dgm:spPr>
    </dgm:pt>
    <dgm:pt modelId="{96805B9D-7D68-4EBC-9B92-41DFAEE05589}" type="pres">
      <dgm:prSet presAssocID="{274DAB2A-32AD-4677-89A9-A974BC7126E2}" presName="text_6" presStyleLbl="node1" presStyleIdx="5" presStyleCnt="7">
        <dgm:presLayoutVars>
          <dgm:bulletEnabled val="1"/>
        </dgm:presLayoutVars>
      </dgm:prSet>
      <dgm:spPr/>
    </dgm:pt>
    <dgm:pt modelId="{159EBAA2-A4A7-44CC-8893-240FBC531E12}" type="pres">
      <dgm:prSet presAssocID="{274DAB2A-32AD-4677-89A9-A974BC7126E2}" presName="accent_6" presStyleCnt="0"/>
      <dgm:spPr/>
    </dgm:pt>
    <dgm:pt modelId="{14DAF7ED-CC43-4260-BA9B-C013A01A187C}" type="pres">
      <dgm:prSet presAssocID="{274DAB2A-32AD-4677-89A9-A974BC7126E2}" presName="accentRepeatNode" presStyleLbl="solidFgAcc1" presStyleIdx="5" presStyleCnt="7"/>
      <dgm:spPr>
        <a:pattFill prst="ltHorz">
          <a:fgClr>
            <a:schemeClr val="accent1"/>
          </a:fgClr>
          <a:bgClr>
            <a:schemeClr val="bg1"/>
          </a:bgClr>
        </a:pattFill>
        <a:ln>
          <a:noFill/>
        </a:ln>
      </dgm:spPr>
    </dgm:pt>
    <dgm:pt modelId="{7B1B764F-5B72-4116-BD4B-F55AB87AF84E}" type="pres">
      <dgm:prSet presAssocID="{9D0AF72E-D0CD-4A95-A159-0CD6C95BCD7A}" presName="text_7" presStyleLbl="node1" presStyleIdx="6" presStyleCnt="7">
        <dgm:presLayoutVars>
          <dgm:bulletEnabled val="1"/>
        </dgm:presLayoutVars>
      </dgm:prSet>
      <dgm:spPr/>
    </dgm:pt>
    <dgm:pt modelId="{5A5C0D6E-AE53-4074-8760-D67543C93C2A}" type="pres">
      <dgm:prSet presAssocID="{9D0AF72E-D0CD-4A95-A159-0CD6C95BCD7A}" presName="accent_7" presStyleCnt="0"/>
      <dgm:spPr/>
    </dgm:pt>
    <dgm:pt modelId="{9ADD15C6-481B-46BF-95E9-E36B49A14741}" type="pres">
      <dgm:prSet presAssocID="{9D0AF72E-D0CD-4A95-A159-0CD6C95BCD7A}" presName="accentRepeatNode" presStyleLbl="solidFgAcc1" presStyleIdx="6" presStyleCnt="7"/>
      <dgm:spPr>
        <a:pattFill prst="ltHorz">
          <a:fgClr>
            <a:schemeClr val="accent1"/>
          </a:fgClr>
          <a:bgClr>
            <a:schemeClr val="bg1"/>
          </a:bgClr>
        </a:pattFill>
      </dgm:spPr>
    </dgm:pt>
  </dgm:ptLst>
  <dgm:cxnLst>
    <dgm:cxn modelId="{3BF4170B-FD0E-4FFD-9738-5CFC7E47FC03}" srcId="{39C28459-3E28-4FCE-838A-E48041F3C4E3}" destId="{B1BA6570-0278-4FCA-B776-476C9568E5F4}" srcOrd="3" destOrd="0" parTransId="{FDF9EA3F-6F8D-4BF8-9CDB-DF3D933C5E6E}" sibTransId="{3E0334BC-4117-4DDD-B6D8-B288401B58AD}"/>
    <dgm:cxn modelId="{A56D900C-B9C6-43E2-BA11-2E7762EAC3A5}" srcId="{39C28459-3E28-4FCE-838A-E48041F3C4E3}" destId="{274DAB2A-32AD-4677-89A9-A974BC7126E2}" srcOrd="5" destOrd="0" parTransId="{4439C8A4-B41E-4107-986E-84D1D1C0EFD1}" sibTransId="{364A7675-9F4B-471A-90DC-9272CFCC2453}"/>
    <dgm:cxn modelId="{90AE431A-8399-452E-B549-C8AA7083E7A9}" type="presOf" srcId="{A10BB903-9786-418B-8DD2-48164C1D5BD6}" destId="{4B5C46AF-3B0C-4828-85F5-B613FD725F38}" srcOrd="0" destOrd="0" presId="urn:microsoft.com/office/officeart/2008/layout/VerticalCurvedList"/>
    <dgm:cxn modelId="{53081220-AE5C-41DC-B127-E676A039EFE3}" type="presOf" srcId="{BB6FD7D9-9422-46C1-B088-F80961B375E6}" destId="{855312E2-B4F4-45E4-AA14-952A5B7C9922}" srcOrd="0" destOrd="0" presId="urn:microsoft.com/office/officeart/2008/layout/VerticalCurvedList"/>
    <dgm:cxn modelId="{1B3AA92C-FEDC-431E-8C6A-BF4065F63F97}" srcId="{39C28459-3E28-4FCE-838A-E48041F3C4E3}" destId="{0711F03B-9148-4D31-A908-71FEE893815F}" srcOrd="1" destOrd="0" parTransId="{2BFEEA6D-6C98-4112-8D7A-77F4929E416F}" sibTransId="{031A8446-4F32-4753-BC4D-198F7210E7F6}"/>
    <dgm:cxn modelId="{BE35B53C-43D1-4CA2-B8D4-335AAB8E995B}" type="presOf" srcId="{0711F03B-9148-4D31-A908-71FEE893815F}" destId="{7A3C09A4-F470-4504-B8AC-C4B912FE0625}" srcOrd="0" destOrd="0" presId="urn:microsoft.com/office/officeart/2008/layout/VerticalCurvedList"/>
    <dgm:cxn modelId="{3F73825D-A3AC-4B6A-BD50-5946A594F6B7}" srcId="{39C28459-3E28-4FCE-838A-E48041F3C4E3}" destId="{A10BB903-9786-418B-8DD2-48164C1D5BD6}" srcOrd="2" destOrd="0" parTransId="{525679F5-52FF-4214-B2E9-205ED28A9393}" sibTransId="{D23BF480-1A1A-4C52-8238-F4497A6266FF}"/>
    <dgm:cxn modelId="{8D49AF60-8FB4-42E3-B40A-832DD6C368AF}" type="presOf" srcId="{B1BA6570-0278-4FCA-B776-476C9568E5F4}" destId="{F4B988CE-6249-4A1B-B428-B5915D087FEC}" srcOrd="0" destOrd="0" presId="urn:microsoft.com/office/officeart/2008/layout/VerticalCurvedList"/>
    <dgm:cxn modelId="{2B1F8941-F480-441C-99AE-AA02C98DB367}" type="presOf" srcId="{9D0AF72E-D0CD-4A95-A159-0CD6C95BCD7A}" destId="{7B1B764F-5B72-4116-BD4B-F55AB87AF84E}" srcOrd="0" destOrd="0" presId="urn:microsoft.com/office/officeart/2008/layout/VerticalCurvedList"/>
    <dgm:cxn modelId="{F81BDB6B-4B4E-488A-8BB5-61F9E080DD09}" type="presOf" srcId="{39C28459-3E28-4FCE-838A-E48041F3C4E3}" destId="{FB572037-09DE-4E18-937E-9C415D71745B}" srcOrd="0" destOrd="0" presId="urn:microsoft.com/office/officeart/2008/layout/VerticalCurvedList"/>
    <dgm:cxn modelId="{FD583250-46C8-42AF-9A00-630939B56F14}" srcId="{39C28459-3E28-4FCE-838A-E48041F3C4E3}" destId="{9D0AF72E-D0CD-4A95-A159-0CD6C95BCD7A}" srcOrd="6" destOrd="0" parTransId="{D4040F0D-5B56-48B6-ACDB-6E251B86D3FA}" sibTransId="{187FD404-7C7A-4116-B9C2-81B973814677}"/>
    <dgm:cxn modelId="{6B87245A-3E52-42F8-874F-BD77B56639E6}" type="presOf" srcId="{274DAB2A-32AD-4677-89A9-A974BC7126E2}" destId="{96805B9D-7D68-4EBC-9B92-41DFAEE05589}" srcOrd="0" destOrd="0" presId="urn:microsoft.com/office/officeart/2008/layout/VerticalCurvedList"/>
    <dgm:cxn modelId="{9C71EBA2-6338-4803-8938-F2B5C2A09893}" type="presOf" srcId="{B7E13BDF-727B-45C9-83E1-87AE1DA8DCFD}" destId="{63C446FA-C424-4DF9-A514-E0BEAB67F9B5}" srcOrd="0" destOrd="0" presId="urn:microsoft.com/office/officeart/2008/layout/VerticalCurvedList"/>
    <dgm:cxn modelId="{4E2348B1-4AB4-4280-B72C-6D6E8426396A}" type="presOf" srcId="{B314EBDA-5CDB-429E-8537-1F7AC62D45A0}" destId="{CF9E1E1C-7AB6-4ACF-B7F3-68D36FB226B8}" srcOrd="0" destOrd="0" presId="urn:microsoft.com/office/officeart/2008/layout/VerticalCurvedList"/>
    <dgm:cxn modelId="{A48DF2CB-C7F0-467F-8ABC-7C55ADFDBED5}" srcId="{39C28459-3E28-4FCE-838A-E48041F3C4E3}" destId="{B314EBDA-5CDB-429E-8537-1F7AC62D45A0}" srcOrd="0" destOrd="0" parTransId="{D30B2324-BBE0-4C1C-98CD-9C5190534463}" sibTransId="{B7E13BDF-727B-45C9-83E1-87AE1DA8DCFD}"/>
    <dgm:cxn modelId="{BF59FFD2-9338-495F-A9A2-4DECA24E767A}" srcId="{39C28459-3E28-4FCE-838A-E48041F3C4E3}" destId="{BB6FD7D9-9422-46C1-B088-F80961B375E6}" srcOrd="4" destOrd="0" parTransId="{615B1577-2AB6-44F5-BCD9-AF294202750D}" sibTransId="{EB654796-3E33-4780-B2F2-36DB97772DF4}"/>
    <dgm:cxn modelId="{0EDE88D9-8973-43CA-A96C-6971D42F73D8}" type="presParOf" srcId="{FB572037-09DE-4E18-937E-9C415D71745B}" destId="{0B969398-97D4-4E8E-9399-ED4C40206B30}" srcOrd="0" destOrd="0" presId="urn:microsoft.com/office/officeart/2008/layout/VerticalCurvedList"/>
    <dgm:cxn modelId="{163CDB62-CDF0-4468-AADD-88364C4BF2A3}" type="presParOf" srcId="{0B969398-97D4-4E8E-9399-ED4C40206B30}" destId="{DBDC49DF-BA65-4652-B6F9-61F1D92564E5}" srcOrd="0" destOrd="0" presId="urn:microsoft.com/office/officeart/2008/layout/VerticalCurvedList"/>
    <dgm:cxn modelId="{09316BA0-404C-466B-8C6C-C218924818BB}" type="presParOf" srcId="{DBDC49DF-BA65-4652-B6F9-61F1D92564E5}" destId="{122ACC1F-A83A-45A6-A17C-D679C59BE463}" srcOrd="0" destOrd="0" presId="urn:microsoft.com/office/officeart/2008/layout/VerticalCurvedList"/>
    <dgm:cxn modelId="{D2781718-949D-4A88-9EE1-073F9720DD29}" type="presParOf" srcId="{DBDC49DF-BA65-4652-B6F9-61F1D92564E5}" destId="{63C446FA-C424-4DF9-A514-E0BEAB67F9B5}" srcOrd="1" destOrd="0" presId="urn:microsoft.com/office/officeart/2008/layout/VerticalCurvedList"/>
    <dgm:cxn modelId="{0420E4F3-5B8D-40BD-B4FF-BB8CEA82B422}" type="presParOf" srcId="{DBDC49DF-BA65-4652-B6F9-61F1D92564E5}" destId="{252A9BBE-CCC3-498C-809B-179C5C743B5D}" srcOrd="2" destOrd="0" presId="urn:microsoft.com/office/officeart/2008/layout/VerticalCurvedList"/>
    <dgm:cxn modelId="{C2C042DE-D634-4084-BD91-5533FE01A068}" type="presParOf" srcId="{DBDC49DF-BA65-4652-B6F9-61F1D92564E5}" destId="{09F1820A-476F-40FC-AD46-062E6476C189}" srcOrd="3" destOrd="0" presId="urn:microsoft.com/office/officeart/2008/layout/VerticalCurvedList"/>
    <dgm:cxn modelId="{A173E244-6DFE-4318-9CFB-90C16C60E00C}" type="presParOf" srcId="{0B969398-97D4-4E8E-9399-ED4C40206B30}" destId="{CF9E1E1C-7AB6-4ACF-B7F3-68D36FB226B8}" srcOrd="1" destOrd="0" presId="urn:microsoft.com/office/officeart/2008/layout/VerticalCurvedList"/>
    <dgm:cxn modelId="{F9AA888C-8954-429B-8701-C89A085431D2}" type="presParOf" srcId="{0B969398-97D4-4E8E-9399-ED4C40206B30}" destId="{B04B6A1A-0140-468F-99DA-8998F6D620BE}" srcOrd="2" destOrd="0" presId="urn:microsoft.com/office/officeart/2008/layout/VerticalCurvedList"/>
    <dgm:cxn modelId="{62B21CE0-E611-4F28-90A8-EFB59DCD327F}" type="presParOf" srcId="{B04B6A1A-0140-468F-99DA-8998F6D620BE}" destId="{C0754730-6F59-4647-B628-048B6C900BF0}" srcOrd="0" destOrd="0" presId="urn:microsoft.com/office/officeart/2008/layout/VerticalCurvedList"/>
    <dgm:cxn modelId="{D6CBF1A3-7C82-4D07-88F3-379B3E2E5B64}" type="presParOf" srcId="{0B969398-97D4-4E8E-9399-ED4C40206B30}" destId="{7A3C09A4-F470-4504-B8AC-C4B912FE0625}" srcOrd="3" destOrd="0" presId="urn:microsoft.com/office/officeart/2008/layout/VerticalCurvedList"/>
    <dgm:cxn modelId="{E67256B0-3AAB-4216-8FAD-A01370240247}" type="presParOf" srcId="{0B969398-97D4-4E8E-9399-ED4C40206B30}" destId="{ECE5D900-2E83-4318-B4D5-894ED5CFD818}" srcOrd="4" destOrd="0" presId="urn:microsoft.com/office/officeart/2008/layout/VerticalCurvedList"/>
    <dgm:cxn modelId="{853056EC-B857-48CE-AA3A-59F1D1485ED5}" type="presParOf" srcId="{ECE5D900-2E83-4318-B4D5-894ED5CFD818}" destId="{930835DA-10B1-421D-A19C-8E239BAA83C8}" srcOrd="0" destOrd="0" presId="urn:microsoft.com/office/officeart/2008/layout/VerticalCurvedList"/>
    <dgm:cxn modelId="{E6CE5603-B6DA-486A-923E-FC3A88C505E9}" type="presParOf" srcId="{0B969398-97D4-4E8E-9399-ED4C40206B30}" destId="{4B5C46AF-3B0C-4828-85F5-B613FD725F38}" srcOrd="5" destOrd="0" presId="urn:microsoft.com/office/officeart/2008/layout/VerticalCurvedList"/>
    <dgm:cxn modelId="{6D4084F4-B9BC-4728-BD38-D309FC54B641}" type="presParOf" srcId="{0B969398-97D4-4E8E-9399-ED4C40206B30}" destId="{70D17820-C997-437A-91EF-B38B8D4D8E9D}" srcOrd="6" destOrd="0" presId="urn:microsoft.com/office/officeart/2008/layout/VerticalCurvedList"/>
    <dgm:cxn modelId="{2DE39BE1-3EB3-4B1D-86AD-C5D1B6E6CE90}" type="presParOf" srcId="{70D17820-C997-437A-91EF-B38B8D4D8E9D}" destId="{837CAF72-B65C-494B-829F-92DA883D73DC}" srcOrd="0" destOrd="0" presId="urn:microsoft.com/office/officeart/2008/layout/VerticalCurvedList"/>
    <dgm:cxn modelId="{91692669-5126-4E5A-8DCA-9AC83F02A010}" type="presParOf" srcId="{0B969398-97D4-4E8E-9399-ED4C40206B30}" destId="{F4B988CE-6249-4A1B-B428-B5915D087FEC}" srcOrd="7" destOrd="0" presId="urn:microsoft.com/office/officeart/2008/layout/VerticalCurvedList"/>
    <dgm:cxn modelId="{C529F767-3AF6-49E3-9C30-FB769301AB54}" type="presParOf" srcId="{0B969398-97D4-4E8E-9399-ED4C40206B30}" destId="{B4D8C2CF-20D2-410E-BE85-25BE3D0F8C48}" srcOrd="8" destOrd="0" presId="urn:microsoft.com/office/officeart/2008/layout/VerticalCurvedList"/>
    <dgm:cxn modelId="{9782E34A-D439-4AD2-AE59-CD7D38395AA0}" type="presParOf" srcId="{B4D8C2CF-20D2-410E-BE85-25BE3D0F8C48}" destId="{78C396FE-11BD-483F-8146-A202BAE85576}" srcOrd="0" destOrd="0" presId="urn:microsoft.com/office/officeart/2008/layout/VerticalCurvedList"/>
    <dgm:cxn modelId="{4F182719-C350-46A0-8528-12A6482D7BEE}" type="presParOf" srcId="{0B969398-97D4-4E8E-9399-ED4C40206B30}" destId="{855312E2-B4F4-45E4-AA14-952A5B7C9922}" srcOrd="9" destOrd="0" presId="urn:microsoft.com/office/officeart/2008/layout/VerticalCurvedList"/>
    <dgm:cxn modelId="{6C70CE18-FCE9-4E1C-8CDD-75C5903BC661}" type="presParOf" srcId="{0B969398-97D4-4E8E-9399-ED4C40206B30}" destId="{D99DDFB5-0602-4389-A336-7B142DB89259}" srcOrd="10" destOrd="0" presId="urn:microsoft.com/office/officeart/2008/layout/VerticalCurvedList"/>
    <dgm:cxn modelId="{B3C8202D-0959-4C49-947E-A9213A96DE02}" type="presParOf" srcId="{D99DDFB5-0602-4389-A336-7B142DB89259}" destId="{777CF859-2E57-4D01-9E85-574C8E05C92C}" srcOrd="0" destOrd="0" presId="urn:microsoft.com/office/officeart/2008/layout/VerticalCurvedList"/>
    <dgm:cxn modelId="{A562902F-B771-40E5-9BD2-B34190F81113}" type="presParOf" srcId="{0B969398-97D4-4E8E-9399-ED4C40206B30}" destId="{96805B9D-7D68-4EBC-9B92-41DFAEE05589}" srcOrd="11" destOrd="0" presId="urn:microsoft.com/office/officeart/2008/layout/VerticalCurvedList"/>
    <dgm:cxn modelId="{860AB05A-A806-44E9-9BF5-25BC999BE8AD}" type="presParOf" srcId="{0B969398-97D4-4E8E-9399-ED4C40206B30}" destId="{159EBAA2-A4A7-44CC-8893-240FBC531E12}" srcOrd="12" destOrd="0" presId="urn:microsoft.com/office/officeart/2008/layout/VerticalCurvedList"/>
    <dgm:cxn modelId="{3DB19E77-68CE-4448-A2D9-B999A1E33238}" type="presParOf" srcId="{159EBAA2-A4A7-44CC-8893-240FBC531E12}" destId="{14DAF7ED-CC43-4260-BA9B-C013A01A187C}" srcOrd="0" destOrd="0" presId="urn:microsoft.com/office/officeart/2008/layout/VerticalCurvedList"/>
    <dgm:cxn modelId="{15B3203A-C47C-432E-9233-A1A5967A8F01}" type="presParOf" srcId="{0B969398-97D4-4E8E-9399-ED4C40206B30}" destId="{7B1B764F-5B72-4116-BD4B-F55AB87AF84E}" srcOrd="13" destOrd="0" presId="urn:microsoft.com/office/officeart/2008/layout/VerticalCurvedList"/>
    <dgm:cxn modelId="{53163E01-93E9-48CC-91B8-38199DF5805D}" type="presParOf" srcId="{0B969398-97D4-4E8E-9399-ED4C40206B30}" destId="{5A5C0D6E-AE53-4074-8760-D67543C93C2A}" srcOrd="14" destOrd="0" presId="urn:microsoft.com/office/officeart/2008/layout/VerticalCurvedList"/>
    <dgm:cxn modelId="{890603C3-29DB-4A8C-9560-BD979B5B7A79}" type="presParOf" srcId="{5A5C0D6E-AE53-4074-8760-D67543C93C2A}" destId="{9ADD15C6-481B-46BF-95E9-E36B49A14741}" srcOrd="0" destOrd="0" presId="urn:microsoft.com/office/officeart/2008/layout/VerticalCurv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B38997-96DF-431F-808D-A7078EB69C9D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C91904C-EAB9-4B1A-A008-F7D095A6F519}">
      <dgm:prSet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63500" dist="50800" dir="5400000" algn="ctr" rotWithShape="0">
            <a:schemeClr val="bg1">
              <a:alpha val="75000"/>
            </a:schemeClr>
          </a:outerShdw>
        </a:effectLst>
      </dgm:spPr>
      <dgm:t>
        <a:bodyPr/>
        <a:lstStyle/>
        <a:p>
          <a:r>
            <a:rPr lang="sk-SK" dirty="0"/>
            <a:t>Jánove pašie</a:t>
          </a:r>
          <a:endParaRPr lang="en-US" dirty="0"/>
        </a:p>
      </dgm:t>
    </dgm:pt>
    <dgm:pt modelId="{204DE728-D5B8-4339-8E5A-0A2F82EEAE47}" type="parTrans" cxnId="{79514940-09AF-4BEE-9595-150D751760E9}">
      <dgm:prSet/>
      <dgm:spPr/>
      <dgm:t>
        <a:bodyPr/>
        <a:lstStyle/>
        <a:p>
          <a:endParaRPr lang="en-US"/>
        </a:p>
      </dgm:t>
    </dgm:pt>
    <dgm:pt modelId="{A5F7105D-5A24-4512-A74C-6F3BCC7C988B}" type="sibTrans" cxnId="{79514940-09AF-4BEE-9595-150D751760E9}">
      <dgm:prSet/>
      <dgm:spPr/>
      <dgm:t>
        <a:bodyPr/>
        <a:lstStyle/>
        <a:p>
          <a:endParaRPr lang="en-US"/>
        </a:p>
      </dgm:t>
    </dgm:pt>
    <dgm:pt modelId="{CFC5CEAA-6ED3-419B-B976-1D3004AC4713}">
      <dgm:prSet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63500" dist="50800" dir="5400000" algn="ctr" rotWithShape="0">
            <a:srgbClr val="000000">
              <a:alpha val="75000"/>
            </a:srgbClr>
          </a:outerShdw>
        </a:effectLst>
      </dgm:spPr>
      <dgm:t>
        <a:bodyPr/>
        <a:lstStyle/>
        <a:p>
          <a:r>
            <a:rPr lang="sk-SK" dirty="0"/>
            <a:t>Omša h-mol</a:t>
          </a:r>
          <a:endParaRPr lang="en-US" dirty="0"/>
        </a:p>
      </dgm:t>
    </dgm:pt>
    <dgm:pt modelId="{040C67AF-918B-47A1-B92A-569DACBC0F7F}" type="parTrans" cxnId="{D96BBC78-4897-4A24-BC1A-21917991DBBD}">
      <dgm:prSet/>
      <dgm:spPr/>
      <dgm:t>
        <a:bodyPr/>
        <a:lstStyle/>
        <a:p>
          <a:endParaRPr lang="en-US"/>
        </a:p>
      </dgm:t>
    </dgm:pt>
    <dgm:pt modelId="{C6B3C4EC-7C73-4A77-ACEF-CCB11CE352AF}" type="sibTrans" cxnId="{D96BBC78-4897-4A24-BC1A-21917991DBBD}">
      <dgm:prSet/>
      <dgm:spPr/>
      <dgm:t>
        <a:bodyPr/>
        <a:lstStyle/>
        <a:p>
          <a:endParaRPr lang="en-US"/>
        </a:p>
      </dgm:t>
    </dgm:pt>
    <dgm:pt modelId="{5A9A23CD-C729-437F-8579-C8A4F0EFBBE1}">
      <dgm:prSet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63500" dist="50800" dir="5400000" algn="ctr" rotWithShape="0">
            <a:srgbClr val="000000">
              <a:alpha val="75000"/>
            </a:srgbClr>
          </a:outerShdw>
        </a:effectLst>
      </dgm:spPr>
      <dgm:t>
        <a:bodyPr/>
        <a:lstStyle/>
        <a:p>
          <a:r>
            <a:rPr lang="sk-SK" dirty="0"/>
            <a:t>Vianočné oratórium</a:t>
          </a:r>
          <a:endParaRPr lang="en-US" dirty="0"/>
        </a:p>
      </dgm:t>
    </dgm:pt>
    <dgm:pt modelId="{BD843FF9-AAA3-4317-8F7B-CEB654112BD0}" type="parTrans" cxnId="{6CFBA4B7-1E6E-452A-B085-5C175E70C7BA}">
      <dgm:prSet/>
      <dgm:spPr/>
      <dgm:t>
        <a:bodyPr/>
        <a:lstStyle/>
        <a:p>
          <a:endParaRPr lang="en-US"/>
        </a:p>
      </dgm:t>
    </dgm:pt>
    <dgm:pt modelId="{C92CE170-3D4E-43A3-80E3-37ABC64821D2}" type="sibTrans" cxnId="{6CFBA4B7-1E6E-452A-B085-5C175E70C7BA}">
      <dgm:prSet/>
      <dgm:spPr/>
      <dgm:t>
        <a:bodyPr/>
        <a:lstStyle/>
        <a:p>
          <a:endParaRPr lang="en-US"/>
        </a:p>
      </dgm:t>
    </dgm:pt>
    <dgm:pt modelId="{3578701C-1BD6-4721-BC6A-2813268F3B73}">
      <dgm:prSet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63500" dist="50800" dir="5400000" algn="ctr" rotWithShape="0">
            <a:srgbClr val="000000">
              <a:alpha val="75000"/>
            </a:srgbClr>
          </a:outerShdw>
        </a:effectLst>
      </dgm:spPr>
      <dgm:t>
        <a:bodyPr/>
        <a:lstStyle/>
        <a:p>
          <a:r>
            <a:rPr lang="sk-SK" dirty="0"/>
            <a:t>Veľkonočné oratórium</a:t>
          </a:r>
          <a:endParaRPr lang="en-US" dirty="0"/>
        </a:p>
      </dgm:t>
    </dgm:pt>
    <dgm:pt modelId="{E2BE7A8C-38EA-40D0-9463-F59822B339BD}" type="parTrans" cxnId="{B9A2CC42-24FA-449A-8C6E-3966B5792DC0}">
      <dgm:prSet/>
      <dgm:spPr/>
      <dgm:t>
        <a:bodyPr/>
        <a:lstStyle/>
        <a:p>
          <a:endParaRPr lang="en-US"/>
        </a:p>
      </dgm:t>
    </dgm:pt>
    <dgm:pt modelId="{E7E0A25F-E894-4B88-9487-32BBE2412E35}" type="sibTrans" cxnId="{B9A2CC42-24FA-449A-8C6E-3966B5792DC0}">
      <dgm:prSet/>
      <dgm:spPr/>
      <dgm:t>
        <a:bodyPr/>
        <a:lstStyle/>
        <a:p>
          <a:endParaRPr lang="en-US"/>
        </a:p>
      </dgm:t>
    </dgm:pt>
    <dgm:pt modelId="{4DCE8613-D800-4DBD-8FC1-19F198896EF6}">
      <dgm:prSet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63500" dist="50800" dir="5400000" algn="ctr" rotWithShape="0">
            <a:srgbClr val="000000">
              <a:alpha val="75000"/>
            </a:srgbClr>
          </a:outerShdw>
        </a:effectLst>
      </dgm:spPr>
      <dgm:t>
        <a:bodyPr/>
        <a:lstStyle/>
        <a:p>
          <a:r>
            <a:rPr lang="sk-SK" dirty="0"/>
            <a:t>Hudobná obeť</a:t>
          </a:r>
          <a:endParaRPr lang="en-US" dirty="0"/>
        </a:p>
      </dgm:t>
    </dgm:pt>
    <dgm:pt modelId="{F9DA6D44-5A2E-48B4-AD23-E07A9111D64F}" type="parTrans" cxnId="{EE426F97-735B-4FE3-B8CF-F06383562E00}">
      <dgm:prSet/>
      <dgm:spPr/>
      <dgm:t>
        <a:bodyPr/>
        <a:lstStyle/>
        <a:p>
          <a:endParaRPr lang="en-US"/>
        </a:p>
      </dgm:t>
    </dgm:pt>
    <dgm:pt modelId="{9D9AF1DA-B037-463B-A493-F1AAD6E83B8E}" type="sibTrans" cxnId="{EE426F97-735B-4FE3-B8CF-F06383562E00}">
      <dgm:prSet/>
      <dgm:spPr/>
      <dgm:t>
        <a:bodyPr/>
        <a:lstStyle/>
        <a:p>
          <a:endParaRPr lang="en-US"/>
        </a:p>
      </dgm:t>
    </dgm:pt>
    <dgm:pt modelId="{D7008B90-C01F-4453-A10B-98C53112117F}">
      <dgm:prSet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63500" dist="50800" dir="5400000" algn="ctr" rotWithShape="0">
            <a:srgbClr val="000000">
              <a:alpha val="75000"/>
            </a:srgbClr>
          </a:outerShdw>
        </a:effectLst>
      </dgm:spPr>
      <dgm:t>
        <a:bodyPr/>
        <a:lstStyle/>
        <a:p>
          <a:r>
            <a:rPr lang="sk-SK" dirty="0" err="1"/>
            <a:t>Magnificat</a:t>
          </a:r>
          <a:endParaRPr lang="en-US" dirty="0"/>
        </a:p>
      </dgm:t>
    </dgm:pt>
    <dgm:pt modelId="{944DF85B-371F-4A3C-A351-6D2F69942F7B}" type="parTrans" cxnId="{E7528D45-5924-4B9D-B2EF-162362D90342}">
      <dgm:prSet/>
      <dgm:spPr/>
      <dgm:t>
        <a:bodyPr/>
        <a:lstStyle/>
        <a:p>
          <a:endParaRPr lang="en-US"/>
        </a:p>
      </dgm:t>
    </dgm:pt>
    <dgm:pt modelId="{567E65DD-109B-4113-B8C0-17A503269891}" type="sibTrans" cxnId="{E7528D45-5924-4B9D-B2EF-162362D90342}">
      <dgm:prSet/>
      <dgm:spPr/>
      <dgm:t>
        <a:bodyPr/>
        <a:lstStyle/>
        <a:p>
          <a:endParaRPr lang="en-US"/>
        </a:p>
      </dgm:t>
    </dgm:pt>
    <dgm:pt modelId="{0380CFD6-0446-48F8-80C6-96400F3B6C9E}">
      <dgm:prSet/>
      <dgm:spPr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effectLst>
          <a:outerShdw blurRad="63500" dist="50800" dir="5400000" algn="ctr" rotWithShape="0">
            <a:srgbClr val="000000">
              <a:alpha val="75000"/>
            </a:srgbClr>
          </a:outerShdw>
        </a:effectLst>
      </dgm:spPr>
      <dgm:t>
        <a:bodyPr/>
        <a:lstStyle/>
        <a:p>
          <a:r>
            <a:rPr lang="sk-SK" dirty="0"/>
            <a:t>Temperovaný klavír</a:t>
          </a:r>
          <a:endParaRPr lang="en-US" dirty="0"/>
        </a:p>
      </dgm:t>
    </dgm:pt>
    <dgm:pt modelId="{AFFD40F4-7504-4143-B86F-0CC6AF723814}" type="parTrans" cxnId="{FF6CD8E6-BD98-483D-BEA6-7A390A58DA5A}">
      <dgm:prSet/>
      <dgm:spPr/>
      <dgm:t>
        <a:bodyPr/>
        <a:lstStyle/>
        <a:p>
          <a:endParaRPr lang="en-US"/>
        </a:p>
      </dgm:t>
    </dgm:pt>
    <dgm:pt modelId="{6A35A879-F537-4A42-99EE-DE903D5E30E0}" type="sibTrans" cxnId="{FF6CD8E6-BD98-483D-BEA6-7A390A58DA5A}">
      <dgm:prSet/>
      <dgm:spPr/>
      <dgm:t>
        <a:bodyPr/>
        <a:lstStyle/>
        <a:p>
          <a:endParaRPr lang="en-US"/>
        </a:p>
      </dgm:t>
    </dgm:pt>
    <dgm:pt modelId="{06DD786C-666A-4A4F-8806-88CA03C3F2D4}" type="pres">
      <dgm:prSet presAssocID="{28B38997-96DF-431F-808D-A7078EB69C9D}" presName="Name0" presStyleCnt="0">
        <dgm:presLayoutVars>
          <dgm:chMax val="7"/>
          <dgm:chPref val="7"/>
          <dgm:dir/>
        </dgm:presLayoutVars>
      </dgm:prSet>
      <dgm:spPr/>
    </dgm:pt>
    <dgm:pt modelId="{0B58D0EC-DD08-4445-9881-DAA51ECCD7D9}" type="pres">
      <dgm:prSet presAssocID="{28B38997-96DF-431F-808D-A7078EB69C9D}" presName="Name1" presStyleCnt="0"/>
      <dgm:spPr/>
    </dgm:pt>
    <dgm:pt modelId="{C1BED5E3-CED1-4EDB-8717-5B178AB7AA83}" type="pres">
      <dgm:prSet presAssocID="{28B38997-96DF-431F-808D-A7078EB69C9D}" presName="cycle" presStyleCnt="0"/>
      <dgm:spPr/>
    </dgm:pt>
    <dgm:pt modelId="{39FFA0D5-B636-45B6-B1C9-C88423E2B7D8}" type="pres">
      <dgm:prSet presAssocID="{28B38997-96DF-431F-808D-A7078EB69C9D}" presName="srcNode" presStyleLbl="node1" presStyleIdx="0" presStyleCnt="7"/>
      <dgm:spPr/>
    </dgm:pt>
    <dgm:pt modelId="{DD3DDAA0-E772-4308-87BC-D062E52BF0C4}" type="pres">
      <dgm:prSet presAssocID="{28B38997-96DF-431F-808D-A7078EB69C9D}" presName="conn" presStyleLbl="parChTrans1D2" presStyleIdx="0" presStyleCnt="1"/>
      <dgm:spPr/>
    </dgm:pt>
    <dgm:pt modelId="{603F5132-76AD-40CE-AED5-1AE1A02621AD}" type="pres">
      <dgm:prSet presAssocID="{28B38997-96DF-431F-808D-A7078EB69C9D}" presName="extraNode" presStyleLbl="node1" presStyleIdx="0" presStyleCnt="7"/>
      <dgm:spPr/>
    </dgm:pt>
    <dgm:pt modelId="{12B0B69A-3404-40B0-BED7-D1250006DD81}" type="pres">
      <dgm:prSet presAssocID="{28B38997-96DF-431F-808D-A7078EB69C9D}" presName="dstNode" presStyleLbl="node1" presStyleIdx="0" presStyleCnt="7"/>
      <dgm:spPr/>
    </dgm:pt>
    <dgm:pt modelId="{69CD418F-2E87-475D-8A8E-5F17661C0732}" type="pres">
      <dgm:prSet presAssocID="{2C91904C-EAB9-4B1A-A008-F7D095A6F519}" presName="text_1" presStyleLbl="node1" presStyleIdx="0" presStyleCnt="7">
        <dgm:presLayoutVars>
          <dgm:bulletEnabled val="1"/>
        </dgm:presLayoutVars>
      </dgm:prSet>
      <dgm:spPr/>
    </dgm:pt>
    <dgm:pt modelId="{53E0364D-DF08-482E-ADC0-810D818B1F16}" type="pres">
      <dgm:prSet presAssocID="{2C91904C-EAB9-4B1A-A008-F7D095A6F519}" presName="accent_1" presStyleCnt="0"/>
      <dgm:spPr/>
    </dgm:pt>
    <dgm:pt modelId="{DC811C5C-5744-4E35-A7C8-AA3461CF7415}" type="pres">
      <dgm:prSet presAssocID="{2C91904C-EAB9-4B1A-A008-F7D095A6F519}" presName="accentRepeatNode" presStyleLbl="solidFgAcc1" presStyleIdx="0" presStyleCnt="7"/>
      <dgm:spPr>
        <a:pattFill prst="ltHorz">
          <a:fgClr>
            <a:schemeClr val="accent1"/>
          </a:fgClr>
          <a:bgClr>
            <a:schemeClr val="bg1"/>
          </a:bgClr>
        </a:pattFill>
        <a:ln>
          <a:noFill/>
        </a:ln>
      </dgm:spPr>
    </dgm:pt>
    <dgm:pt modelId="{17D2DA47-E467-4474-A9BE-24EACA362668}" type="pres">
      <dgm:prSet presAssocID="{CFC5CEAA-6ED3-419B-B976-1D3004AC4713}" presName="text_2" presStyleLbl="node1" presStyleIdx="1" presStyleCnt="7">
        <dgm:presLayoutVars>
          <dgm:bulletEnabled val="1"/>
        </dgm:presLayoutVars>
      </dgm:prSet>
      <dgm:spPr/>
    </dgm:pt>
    <dgm:pt modelId="{0D613FC3-B6B6-43A1-B3E4-4F8B88A60EC9}" type="pres">
      <dgm:prSet presAssocID="{CFC5CEAA-6ED3-419B-B976-1D3004AC4713}" presName="accent_2" presStyleCnt="0"/>
      <dgm:spPr/>
    </dgm:pt>
    <dgm:pt modelId="{8731DEE3-B96B-4C51-BDC8-8870CF282450}" type="pres">
      <dgm:prSet presAssocID="{CFC5CEAA-6ED3-419B-B976-1D3004AC4713}" presName="accentRepeatNode" presStyleLbl="solidFgAcc1" presStyleIdx="1" presStyleCnt="7"/>
      <dgm:spPr>
        <a:pattFill prst="ltHorz">
          <a:fgClr>
            <a:schemeClr val="accent1"/>
          </a:fgClr>
          <a:bgClr>
            <a:schemeClr val="bg1"/>
          </a:bgClr>
        </a:pattFill>
        <a:ln>
          <a:noFill/>
        </a:ln>
      </dgm:spPr>
    </dgm:pt>
    <dgm:pt modelId="{2C5E5347-DB45-4747-A031-0BEF32429519}" type="pres">
      <dgm:prSet presAssocID="{5A9A23CD-C729-437F-8579-C8A4F0EFBBE1}" presName="text_3" presStyleLbl="node1" presStyleIdx="2" presStyleCnt="7">
        <dgm:presLayoutVars>
          <dgm:bulletEnabled val="1"/>
        </dgm:presLayoutVars>
      </dgm:prSet>
      <dgm:spPr/>
    </dgm:pt>
    <dgm:pt modelId="{A85ED404-6392-4073-A90E-EBA9D65B6923}" type="pres">
      <dgm:prSet presAssocID="{5A9A23CD-C729-437F-8579-C8A4F0EFBBE1}" presName="accent_3" presStyleCnt="0"/>
      <dgm:spPr/>
    </dgm:pt>
    <dgm:pt modelId="{689C8776-7AE9-4A7C-A381-4303042D71BF}" type="pres">
      <dgm:prSet presAssocID="{5A9A23CD-C729-437F-8579-C8A4F0EFBBE1}" presName="accentRepeatNode" presStyleLbl="solidFgAcc1" presStyleIdx="2" presStyleCnt="7"/>
      <dgm:spPr>
        <a:pattFill prst="ltHorz">
          <a:fgClr>
            <a:schemeClr val="accent1"/>
          </a:fgClr>
          <a:bgClr>
            <a:schemeClr val="bg1"/>
          </a:bgClr>
        </a:pattFill>
        <a:ln>
          <a:noFill/>
        </a:ln>
      </dgm:spPr>
    </dgm:pt>
    <dgm:pt modelId="{25C371FA-CDDA-4A7E-9234-6C36A067B622}" type="pres">
      <dgm:prSet presAssocID="{3578701C-1BD6-4721-BC6A-2813268F3B73}" presName="text_4" presStyleLbl="node1" presStyleIdx="3" presStyleCnt="7">
        <dgm:presLayoutVars>
          <dgm:bulletEnabled val="1"/>
        </dgm:presLayoutVars>
      </dgm:prSet>
      <dgm:spPr/>
    </dgm:pt>
    <dgm:pt modelId="{29AB2AF3-8552-4B3A-8D88-749A0B4179F6}" type="pres">
      <dgm:prSet presAssocID="{3578701C-1BD6-4721-BC6A-2813268F3B73}" presName="accent_4" presStyleCnt="0"/>
      <dgm:spPr/>
    </dgm:pt>
    <dgm:pt modelId="{7A1291FF-16AB-4D17-BD19-45986C4989BE}" type="pres">
      <dgm:prSet presAssocID="{3578701C-1BD6-4721-BC6A-2813268F3B73}" presName="accentRepeatNode" presStyleLbl="solidFgAcc1" presStyleIdx="3" presStyleCnt="7"/>
      <dgm:spPr>
        <a:pattFill prst="ltHorz">
          <a:fgClr>
            <a:schemeClr val="accent1"/>
          </a:fgClr>
          <a:bgClr>
            <a:schemeClr val="bg1"/>
          </a:bgClr>
        </a:pattFill>
        <a:ln>
          <a:noFill/>
        </a:ln>
      </dgm:spPr>
    </dgm:pt>
    <dgm:pt modelId="{A2CC8623-EA3A-4DC7-BB79-13031A61CA3D}" type="pres">
      <dgm:prSet presAssocID="{4DCE8613-D800-4DBD-8FC1-19F198896EF6}" presName="text_5" presStyleLbl="node1" presStyleIdx="4" presStyleCnt="7">
        <dgm:presLayoutVars>
          <dgm:bulletEnabled val="1"/>
        </dgm:presLayoutVars>
      </dgm:prSet>
      <dgm:spPr/>
    </dgm:pt>
    <dgm:pt modelId="{E0293D55-A1CB-440E-B806-45C362A84273}" type="pres">
      <dgm:prSet presAssocID="{4DCE8613-D800-4DBD-8FC1-19F198896EF6}" presName="accent_5" presStyleCnt="0"/>
      <dgm:spPr/>
    </dgm:pt>
    <dgm:pt modelId="{65D44C85-8815-409C-ACB5-539783ADAAF1}" type="pres">
      <dgm:prSet presAssocID="{4DCE8613-D800-4DBD-8FC1-19F198896EF6}" presName="accentRepeatNode" presStyleLbl="solidFgAcc1" presStyleIdx="4" presStyleCnt="7"/>
      <dgm:spPr>
        <a:pattFill prst="ltHorz">
          <a:fgClr>
            <a:schemeClr val="accent1"/>
          </a:fgClr>
          <a:bgClr>
            <a:schemeClr val="bg1"/>
          </a:bgClr>
        </a:pattFill>
        <a:ln>
          <a:noFill/>
        </a:ln>
      </dgm:spPr>
    </dgm:pt>
    <dgm:pt modelId="{6A7118F3-6DE7-4F4F-A76F-C1775B5BABB3}" type="pres">
      <dgm:prSet presAssocID="{D7008B90-C01F-4453-A10B-98C53112117F}" presName="text_6" presStyleLbl="node1" presStyleIdx="5" presStyleCnt="7">
        <dgm:presLayoutVars>
          <dgm:bulletEnabled val="1"/>
        </dgm:presLayoutVars>
      </dgm:prSet>
      <dgm:spPr/>
    </dgm:pt>
    <dgm:pt modelId="{0318E58E-81C8-4592-850B-7903AF3F00C7}" type="pres">
      <dgm:prSet presAssocID="{D7008B90-C01F-4453-A10B-98C53112117F}" presName="accent_6" presStyleCnt="0"/>
      <dgm:spPr/>
    </dgm:pt>
    <dgm:pt modelId="{0D4E1AD2-7E84-4C2F-9EE0-587FD5BD2379}" type="pres">
      <dgm:prSet presAssocID="{D7008B90-C01F-4453-A10B-98C53112117F}" presName="accentRepeatNode" presStyleLbl="solidFgAcc1" presStyleIdx="5" presStyleCnt="7"/>
      <dgm:spPr>
        <a:pattFill prst="ltHorz">
          <a:fgClr>
            <a:schemeClr val="accent1"/>
          </a:fgClr>
          <a:bgClr>
            <a:schemeClr val="bg1"/>
          </a:bgClr>
        </a:pattFill>
        <a:ln>
          <a:noFill/>
        </a:ln>
      </dgm:spPr>
    </dgm:pt>
    <dgm:pt modelId="{E6B28362-46E4-4268-8AC6-F2FD94C2AA62}" type="pres">
      <dgm:prSet presAssocID="{0380CFD6-0446-48F8-80C6-96400F3B6C9E}" presName="text_7" presStyleLbl="node1" presStyleIdx="6" presStyleCnt="7">
        <dgm:presLayoutVars>
          <dgm:bulletEnabled val="1"/>
        </dgm:presLayoutVars>
      </dgm:prSet>
      <dgm:spPr/>
    </dgm:pt>
    <dgm:pt modelId="{F964FF11-4783-486F-974B-E69081633AC0}" type="pres">
      <dgm:prSet presAssocID="{0380CFD6-0446-48F8-80C6-96400F3B6C9E}" presName="accent_7" presStyleCnt="0"/>
      <dgm:spPr/>
    </dgm:pt>
    <dgm:pt modelId="{93123EA6-FA90-4ECE-A9DA-C7A999C2C2F2}" type="pres">
      <dgm:prSet presAssocID="{0380CFD6-0446-48F8-80C6-96400F3B6C9E}" presName="accentRepeatNode" presStyleLbl="solidFgAcc1" presStyleIdx="6" presStyleCnt="7"/>
      <dgm:spPr>
        <a:pattFill prst="ltHorz">
          <a:fgClr>
            <a:schemeClr val="accent1"/>
          </a:fgClr>
          <a:bgClr>
            <a:schemeClr val="bg1"/>
          </a:bgClr>
        </a:pattFill>
        <a:ln>
          <a:noFill/>
        </a:ln>
      </dgm:spPr>
    </dgm:pt>
  </dgm:ptLst>
  <dgm:cxnLst>
    <dgm:cxn modelId="{467E7B30-D814-4413-822B-3169AC378634}" type="presOf" srcId="{D7008B90-C01F-4453-A10B-98C53112117F}" destId="{6A7118F3-6DE7-4F4F-A76F-C1775B5BABB3}" srcOrd="0" destOrd="0" presId="urn:microsoft.com/office/officeart/2008/layout/VerticalCurvedList"/>
    <dgm:cxn modelId="{79514940-09AF-4BEE-9595-150D751760E9}" srcId="{28B38997-96DF-431F-808D-A7078EB69C9D}" destId="{2C91904C-EAB9-4B1A-A008-F7D095A6F519}" srcOrd="0" destOrd="0" parTransId="{204DE728-D5B8-4339-8E5A-0A2F82EEAE47}" sibTransId="{A5F7105D-5A24-4512-A74C-6F3BCC7C988B}"/>
    <dgm:cxn modelId="{B9A2CC42-24FA-449A-8C6E-3966B5792DC0}" srcId="{28B38997-96DF-431F-808D-A7078EB69C9D}" destId="{3578701C-1BD6-4721-BC6A-2813268F3B73}" srcOrd="3" destOrd="0" parTransId="{E2BE7A8C-38EA-40D0-9463-F59822B339BD}" sibTransId="{E7E0A25F-E894-4B88-9487-32BBE2412E35}"/>
    <dgm:cxn modelId="{E7528D45-5924-4B9D-B2EF-162362D90342}" srcId="{28B38997-96DF-431F-808D-A7078EB69C9D}" destId="{D7008B90-C01F-4453-A10B-98C53112117F}" srcOrd="5" destOrd="0" parTransId="{944DF85B-371F-4A3C-A351-6D2F69942F7B}" sibTransId="{567E65DD-109B-4113-B8C0-17A503269891}"/>
    <dgm:cxn modelId="{E8842E47-D943-42E1-8E4C-75FB27093BF8}" type="presOf" srcId="{28B38997-96DF-431F-808D-A7078EB69C9D}" destId="{06DD786C-666A-4A4F-8806-88CA03C3F2D4}" srcOrd="0" destOrd="0" presId="urn:microsoft.com/office/officeart/2008/layout/VerticalCurvedList"/>
    <dgm:cxn modelId="{B5F0A56E-BD9C-4992-8603-3CB9AB5A66DE}" type="presOf" srcId="{5A9A23CD-C729-437F-8579-C8A4F0EFBBE1}" destId="{2C5E5347-DB45-4747-A031-0BEF32429519}" srcOrd="0" destOrd="0" presId="urn:microsoft.com/office/officeart/2008/layout/VerticalCurvedList"/>
    <dgm:cxn modelId="{06748850-9784-4C78-8097-00414D20A071}" type="presOf" srcId="{3578701C-1BD6-4721-BC6A-2813268F3B73}" destId="{25C371FA-CDDA-4A7E-9234-6C36A067B622}" srcOrd="0" destOrd="0" presId="urn:microsoft.com/office/officeart/2008/layout/VerticalCurvedList"/>
    <dgm:cxn modelId="{D96BBC78-4897-4A24-BC1A-21917991DBBD}" srcId="{28B38997-96DF-431F-808D-A7078EB69C9D}" destId="{CFC5CEAA-6ED3-419B-B976-1D3004AC4713}" srcOrd="1" destOrd="0" parTransId="{040C67AF-918B-47A1-B92A-569DACBC0F7F}" sibTransId="{C6B3C4EC-7C73-4A77-ACEF-CCB11CE352AF}"/>
    <dgm:cxn modelId="{EE426F97-735B-4FE3-B8CF-F06383562E00}" srcId="{28B38997-96DF-431F-808D-A7078EB69C9D}" destId="{4DCE8613-D800-4DBD-8FC1-19F198896EF6}" srcOrd="4" destOrd="0" parTransId="{F9DA6D44-5A2E-48B4-AD23-E07A9111D64F}" sibTransId="{9D9AF1DA-B037-463B-A493-F1AAD6E83B8E}"/>
    <dgm:cxn modelId="{6CFBA4B7-1E6E-452A-B085-5C175E70C7BA}" srcId="{28B38997-96DF-431F-808D-A7078EB69C9D}" destId="{5A9A23CD-C729-437F-8579-C8A4F0EFBBE1}" srcOrd="2" destOrd="0" parTransId="{BD843FF9-AAA3-4317-8F7B-CEB654112BD0}" sibTransId="{C92CE170-3D4E-43A3-80E3-37ABC64821D2}"/>
    <dgm:cxn modelId="{B46566BA-D305-4E64-954B-CFD8C9081AAE}" type="presOf" srcId="{0380CFD6-0446-48F8-80C6-96400F3B6C9E}" destId="{E6B28362-46E4-4268-8AC6-F2FD94C2AA62}" srcOrd="0" destOrd="0" presId="urn:microsoft.com/office/officeart/2008/layout/VerticalCurvedList"/>
    <dgm:cxn modelId="{8DEA6BBF-5041-4803-AECA-369B5E256DF9}" type="presOf" srcId="{4DCE8613-D800-4DBD-8FC1-19F198896EF6}" destId="{A2CC8623-EA3A-4DC7-BB79-13031A61CA3D}" srcOrd="0" destOrd="0" presId="urn:microsoft.com/office/officeart/2008/layout/VerticalCurvedList"/>
    <dgm:cxn modelId="{1BDD1DD0-2CDF-4178-B685-565914EB0B40}" type="presOf" srcId="{2C91904C-EAB9-4B1A-A008-F7D095A6F519}" destId="{69CD418F-2E87-475D-8A8E-5F17661C0732}" srcOrd="0" destOrd="0" presId="urn:microsoft.com/office/officeart/2008/layout/VerticalCurvedList"/>
    <dgm:cxn modelId="{FF6CD8E6-BD98-483D-BEA6-7A390A58DA5A}" srcId="{28B38997-96DF-431F-808D-A7078EB69C9D}" destId="{0380CFD6-0446-48F8-80C6-96400F3B6C9E}" srcOrd="6" destOrd="0" parTransId="{AFFD40F4-7504-4143-B86F-0CC6AF723814}" sibTransId="{6A35A879-F537-4A42-99EE-DE903D5E30E0}"/>
    <dgm:cxn modelId="{4425EDFA-A4E0-4D75-AD52-34ADD01BEBCC}" type="presOf" srcId="{A5F7105D-5A24-4512-A74C-6F3BCC7C988B}" destId="{DD3DDAA0-E772-4308-87BC-D062E52BF0C4}" srcOrd="0" destOrd="0" presId="urn:microsoft.com/office/officeart/2008/layout/VerticalCurvedList"/>
    <dgm:cxn modelId="{61A326FD-0D2A-4719-85CD-087E37C694E0}" type="presOf" srcId="{CFC5CEAA-6ED3-419B-B976-1D3004AC4713}" destId="{17D2DA47-E467-4474-A9BE-24EACA362668}" srcOrd="0" destOrd="0" presId="urn:microsoft.com/office/officeart/2008/layout/VerticalCurvedList"/>
    <dgm:cxn modelId="{5BC12F31-9684-4FC9-8F2C-FDE362A58645}" type="presParOf" srcId="{06DD786C-666A-4A4F-8806-88CA03C3F2D4}" destId="{0B58D0EC-DD08-4445-9881-DAA51ECCD7D9}" srcOrd="0" destOrd="0" presId="urn:microsoft.com/office/officeart/2008/layout/VerticalCurvedList"/>
    <dgm:cxn modelId="{C2CD7E58-B920-401D-83A2-A763DFC3CA01}" type="presParOf" srcId="{0B58D0EC-DD08-4445-9881-DAA51ECCD7D9}" destId="{C1BED5E3-CED1-4EDB-8717-5B178AB7AA83}" srcOrd="0" destOrd="0" presId="urn:microsoft.com/office/officeart/2008/layout/VerticalCurvedList"/>
    <dgm:cxn modelId="{779DA398-B0BB-40E0-80F3-D7F81B7B4FCA}" type="presParOf" srcId="{C1BED5E3-CED1-4EDB-8717-5B178AB7AA83}" destId="{39FFA0D5-B636-45B6-B1C9-C88423E2B7D8}" srcOrd="0" destOrd="0" presId="urn:microsoft.com/office/officeart/2008/layout/VerticalCurvedList"/>
    <dgm:cxn modelId="{BD4A24C4-99D4-48D8-A5A8-8EF43B693285}" type="presParOf" srcId="{C1BED5E3-CED1-4EDB-8717-5B178AB7AA83}" destId="{DD3DDAA0-E772-4308-87BC-D062E52BF0C4}" srcOrd="1" destOrd="0" presId="urn:microsoft.com/office/officeart/2008/layout/VerticalCurvedList"/>
    <dgm:cxn modelId="{7CED9166-BD12-45C9-A75F-44098646B752}" type="presParOf" srcId="{C1BED5E3-CED1-4EDB-8717-5B178AB7AA83}" destId="{603F5132-76AD-40CE-AED5-1AE1A02621AD}" srcOrd="2" destOrd="0" presId="urn:microsoft.com/office/officeart/2008/layout/VerticalCurvedList"/>
    <dgm:cxn modelId="{0229971C-BF41-42A2-A813-F7890F4173BA}" type="presParOf" srcId="{C1BED5E3-CED1-4EDB-8717-5B178AB7AA83}" destId="{12B0B69A-3404-40B0-BED7-D1250006DD81}" srcOrd="3" destOrd="0" presId="urn:microsoft.com/office/officeart/2008/layout/VerticalCurvedList"/>
    <dgm:cxn modelId="{9EC9125B-18C0-4857-B51E-D24A3F44E64D}" type="presParOf" srcId="{0B58D0EC-DD08-4445-9881-DAA51ECCD7D9}" destId="{69CD418F-2E87-475D-8A8E-5F17661C0732}" srcOrd="1" destOrd="0" presId="urn:microsoft.com/office/officeart/2008/layout/VerticalCurvedList"/>
    <dgm:cxn modelId="{3F5A0A97-9E1C-4132-A7C4-E67EA4893B9A}" type="presParOf" srcId="{0B58D0EC-DD08-4445-9881-DAA51ECCD7D9}" destId="{53E0364D-DF08-482E-ADC0-810D818B1F16}" srcOrd="2" destOrd="0" presId="urn:microsoft.com/office/officeart/2008/layout/VerticalCurvedList"/>
    <dgm:cxn modelId="{72371A55-36DB-497C-AFBF-2BBB5482EDB5}" type="presParOf" srcId="{53E0364D-DF08-482E-ADC0-810D818B1F16}" destId="{DC811C5C-5744-4E35-A7C8-AA3461CF7415}" srcOrd="0" destOrd="0" presId="urn:microsoft.com/office/officeart/2008/layout/VerticalCurvedList"/>
    <dgm:cxn modelId="{D4945E19-31E7-437B-928B-BFAAA6A0CF24}" type="presParOf" srcId="{0B58D0EC-DD08-4445-9881-DAA51ECCD7D9}" destId="{17D2DA47-E467-4474-A9BE-24EACA362668}" srcOrd="3" destOrd="0" presId="urn:microsoft.com/office/officeart/2008/layout/VerticalCurvedList"/>
    <dgm:cxn modelId="{61FF1F29-F153-4D4C-B742-35B6CAE06590}" type="presParOf" srcId="{0B58D0EC-DD08-4445-9881-DAA51ECCD7D9}" destId="{0D613FC3-B6B6-43A1-B3E4-4F8B88A60EC9}" srcOrd="4" destOrd="0" presId="urn:microsoft.com/office/officeart/2008/layout/VerticalCurvedList"/>
    <dgm:cxn modelId="{D53B8683-B63E-461B-AA92-BAF8641EDC87}" type="presParOf" srcId="{0D613FC3-B6B6-43A1-B3E4-4F8B88A60EC9}" destId="{8731DEE3-B96B-4C51-BDC8-8870CF282450}" srcOrd="0" destOrd="0" presId="urn:microsoft.com/office/officeart/2008/layout/VerticalCurvedList"/>
    <dgm:cxn modelId="{F6B2B1DC-0C15-43FA-9CDB-4925D51A62B9}" type="presParOf" srcId="{0B58D0EC-DD08-4445-9881-DAA51ECCD7D9}" destId="{2C5E5347-DB45-4747-A031-0BEF32429519}" srcOrd="5" destOrd="0" presId="urn:microsoft.com/office/officeart/2008/layout/VerticalCurvedList"/>
    <dgm:cxn modelId="{495038FA-1E58-4B21-8745-93628966A86D}" type="presParOf" srcId="{0B58D0EC-DD08-4445-9881-DAA51ECCD7D9}" destId="{A85ED404-6392-4073-A90E-EBA9D65B6923}" srcOrd="6" destOrd="0" presId="urn:microsoft.com/office/officeart/2008/layout/VerticalCurvedList"/>
    <dgm:cxn modelId="{A39CD3E9-FF9D-4AEE-814B-618CA05B473D}" type="presParOf" srcId="{A85ED404-6392-4073-A90E-EBA9D65B6923}" destId="{689C8776-7AE9-4A7C-A381-4303042D71BF}" srcOrd="0" destOrd="0" presId="urn:microsoft.com/office/officeart/2008/layout/VerticalCurvedList"/>
    <dgm:cxn modelId="{14A9FFC6-AE09-4644-893E-C5D35C685595}" type="presParOf" srcId="{0B58D0EC-DD08-4445-9881-DAA51ECCD7D9}" destId="{25C371FA-CDDA-4A7E-9234-6C36A067B622}" srcOrd="7" destOrd="0" presId="urn:microsoft.com/office/officeart/2008/layout/VerticalCurvedList"/>
    <dgm:cxn modelId="{F1B10176-19B7-47B8-802A-6E3F4BF596E3}" type="presParOf" srcId="{0B58D0EC-DD08-4445-9881-DAA51ECCD7D9}" destId="{29AB2AF3-8552-4B3A-8D88-749A0B4179F6}" srcOrd="8" destOrd="0" presId="urn:microsoft.com/office/officeart/2008/layout/VerticalCurvedList"/>
    <dgm:cxn modelId="{E51B3106-2A00-4F14-A6C7-97E503A56E27}" type="presParOf" srcId="{29AB2AF3-8552-4B3A-8D88-749A0B4179F6}" destId="{7A1291FF-16AB-4D17-BD19-45986C4989BE}" srcOrd="0" destOrd="0" presId="urn:microsoft.com/office/officeart/2008/layout/VerticalCurvedList"/>
    <dgm:cxn modelId="{AE9097CE-F20C-4D28-9E4C-AEF360A1962C}" type="presParOf" srcId="{0B58D0EC-DD08-4445-9881-DAA51ECCD7D9}" destId="{A2CC8623-EA3A-4DC7-BB79-13031A61CA3D}" srcOrd="9" destOrd="0" presId="urn:microsoft.com/office/officeart/2008/layout/VerticalCurvedList"/>
    <dgm:cxn modelId="{0F10DBC5-F9A0-4A11-8EE9-183EEB3133E2}" type="presParOf" srcId="{0B58D0EC-DD08-4445-9881-DAA51ECCD7D9}" destId="{E0293D55-A1CB-440E-B806-45C362A84273}" srcOrd="10" destOrd="0" presId="urn:microsoft.com/office/officeart/2008/layout/VerticalCurvedList"/>
    <dgm:cxn modelId="{F642DB2F-122E-4F21-BFCB-B521592AF1F5}" type="presParOf" srcId="{E0293D55-A1CB-440E-B806-45C362A84273}" destId="{65D44C85-8815-409C-ACB5-539783ADAAF1}" srcOrd="0" destOrd="0" presId="urn:microsoft.com/office/officeart/2008/layout/VerticalCurvedList"/>
    <dgm:cxn modelId="{44221F16-C713-41E4-9398-DDEF7E9D8B0A}" type="presParOf" srcId="{0B58D0EC-DD08-4445-9881-DAA51ECCD7D9}" destId="{6A7118F3-6DE7-4F4F-A76F-C1775B5BABB3}" srcOrd="11" destOrd="0" presId="urn:microsoft.com/office/officeart/2008/layout/VerticalCurvedList"/>
    <dgm:cxn modelId="{2759EA0E-085D-4028-AFFB-61DF810F0B61}" type="presParOf" srcId="{0B58D0EC-DD08-4445-9881-DAA51ECCD7D9}" destId="{0318E58E-81C8-4592-850B-7903AF3F00C7}" srcOrd="12" destOrd="0" presId="urn:microsoft.com/office/officeart/2008/layout/VerticalCurvedList"/>
    <dgm:cxn modelId="{AFDE1164-3757-4259-BFF4-CCF4F625C8D4}" type="presParOf" srcId="{0318E58E-81C8-4592-850B-7903AF3F00C7}" destId="{0D4E1AD2-7E84-4C2F-9EE0-587FD5BD2379}" srcOrd="0" destOrd="0" presId="urn:microsoft.com/office/officeart/2008/layout/VerticalCurvedList"/>
    <dgm:cxn modelId="{D48AFB6E-CAB7-466B-9B88-C57F046249B9}" type="presParOf" srcId="{0B58D0EC-DD08-4445-9881-DAA51ECCD7D9}" destId="{E6B28362-46E4-4268-8AC6-F2FD94C2AA62}" srcOrd="13" destOrd="0" presId="urn:microsoft.com/office/officeart/2008/layout/VerticalCurvedList"/>
    <dgm:cxn modelId="{D04F2582-87A2-4ADC-9B37-EE3B7AB69767}" type="presParOf" srcId="{0B58D0EC-DD08-4445-9881-DAA51ECCD7D9}" destId="{F964FF11-4783-486F-974B-E69081633AC0}" srcOrd="14" destOrd="0" presId="urn:microsoft.com/office/officeart/2008/layout/VerticalCurvedList"/>
    <dgm:cxn modelId="{CF33DF8F-E3E9-4152-88CA-E6C6F92D7748}" type="presParOf" srcId="{F964FF11-4783-486F-974B-E69081633AC0}" destId="{93123EA6-FA90-4ECE-A9DA-C7A999C2C2F2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C446FA-C424-4DF9-A514-E0BEAB67F9B5}">
      <dsp:nvSpPr>
        <dsp:cNvPr id="0" name=""/>
        <dsp:cNvSpPr/>
      </dsp:nvSpPr>
      <dsp:spPr>
        <a:xfrm>
          <a:off x="-6762277" y="-1034848"/>
          <a:ext cx="8054859" cy="8054859"/>
        </a:xfrm>
        <a:prstGeom prst="blockArc">
          <a:avLst>
            <a:gd name="adj1" fmla="val 18900000"/>
            <a:gd name="adj2" fmla="val 2700000"/>
            <a:gd name="adj3" fmla="val 268"/>
          </a:avLst>
        </a:pr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9E1E1C-7AB6-4ACF-B7F3-68D36FB226B8}">
      <dsp:nvSpPr>
        <dsp:cNvPr id="0" name=""/>
        <dsp:cNvSpPr/>
      </dsp:nvSpPr>
      <dsp:spPr>
        <a:xfrm>
          <a:off x="419859" y="162621"/>
          <a:ext cx="5908365" cy="762858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50800" dist="50800" dir="5400000" algn="ctr" rotWithShape="0">
            <a:schemeClr val="bg1">
              <a:alpha val="7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74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/>
            <a:t>Narodil sa 31. marca 1685 v </a:t>
          </a:r>
          <a:r>
            <a:rPr lang="sk-SK" sz="1600" kern="1200" dirty="0" err="1"/>
            <a:t>Eisenach</a:t>
          </a:r>
          <a:r>
            <a:rPr lang="sk-SK" sz="1600" kern="1200" dirty="0"/>
            <a:t> v Nemecku, ako najmladší z ôsmich detí Johanna </a:t>
          </a:r>
          <a:r>
            <a:rPr lang="sk-SK" sz="1600" kern="1200" dirty="0" err="1"/>
            <a:t>Ambrosiusa</a:t>
          </a:r>
          <a:r>
            <a:rPr lang="sk-SK" sz="1600" kern="1200" dirty="0"/>
            <a:t> Bacha a </a:t>
          </a:r>
          <a:r>
            <a:rPr lang="sk-SK" sz="1600" kern="1200" dirty="0" err="1"/>
            <a:t>Elisabeth</a:t>
          </a:r>
          <a:r>
            <a:rPr lang="sk-SK" sz="1600" kern="1200" dirty="0"/>
            <a:t> Bachovej</a:t>
          </a:r>
          <a:endParaRPr lang="en-US" sz="1600" kern="1200" dirty="0"/>
        </a:p>
      </dsp:txBody>
      <dsp:txXfrm>
        <a:off x="419859" y="162621"/>
        <a:ext cx="5908365" cy="762858"/>
      </dsp:txXfrm>
    </dsp:sp>
    <dsp:sp modelId="{C0754730-6F59-4647-B628-048B6C900BF0}">
      <dsp:nvSpPr>
        <dsp:cNvPr id="0" name=""/>
        <dsp:cNvSpPr/>
      </dsp:nvSpPr>
      <dsp:spPr>
        <a:xfrm>
          <a:off x="51916" y="180997"/>
          <a:ext cx="679914" cy="679914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3C09A4-F470-4504-B8AC-C4B912FE0625}">
      <dsp:nvSpPr>
        <dsp:cNvPr id="0" name=""/>
        <dsp:cNvSpPr/>
      </dsp:nvSpPr>
      <dsp:spPr>
        <a:xfrm>
          <a:off x="912438" y="1088461"/>
          <a:ext cx="5415786" cy="543931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50800" dist="50800" dir="5400000" algn="ctr" rotWithShape="0">
            <a:schemeClr val="bg1">
              <a:alpha val="7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74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/>
            <a:t>Keď mal 9 rokov zomrela mu matka, a o necelý rok na to otec</a:t>
          </a:r>
          <a:endParaRPr lang="en-US" sz="1600" kern="1200" dirty="0"/>
        </a:p>
      </dsp:txBody>
      <dsp:txXfrm>
        <a:off x="912438" y="1088461"/>
        <a:ext cx="5415786" cy="543931"/>
      </dsp:txXfrm>
    </dsp:sp>
    <dsp:sp modelId="{930835DA-10B1-421D-A19C-8E239BAA83C8}">
      <dsp:nvSpPr>
        <dsp:cNvPr id="0" name=""/>
        <dsp:cNvSpPr/>
      </dsp:nvSpPr>
      <dsp:spPr>
        <a:xfrm>
          <a:off x="572480" y="1020470"/>
          <a:ext cx="679914" cy="679914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5C46AF-3B0C-4828-85F5-B613FD725F38}">
      <dsp:nvSpPr>
        <dsp:cNvPr id="0" name=""/>
        <dsp:cNvSpPr/>
      </dsp:nvSpPr>
      <dsp:spPr>
        <a:xfrm>
          <a:off x="1182368" y="1904239"/>
          <a:ext cx="5145856" cy="543931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50800" dist="50800" dir="5400000" algn="ctr" rotWithShape="0">
            <a:schemeClr val="bg1">
              <a:alpha val="7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74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/>
            <a:t>Barokový hudobný skladateľ a organista, jeden z najväčších hudobných géniov</a:t>
          </a:r>
          <a:endParaRPr lang="en-US" sz="1600" kern="1200" dirty="0"/>
        </a:p>
      </dsp:txBody>
      <dsp:txXfrm>
        <a:off x="1182368" y="1904239"/>
        <a:ext cx="5145856" cy="543931"/>
      </dsp:txXfrm>
    </dsp:sp>
    <dsp:sp modelId="{837CAF72-B65C-494B-829F-92DA883D73DC}">
      <dsp:nvSpPr>
        <dsp:cNvPr id="0" name=""/>
        <dsp:cNvSpPr/>
      </dsp:nvSpPr>
      <dsp:spPr>
        <a:xfrm>
          <a:off x="842411" y="1836248"/>
          <a:ext cx="679914" cy="679914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solidFill>
            <a:schemeClr val="accent2">
              <a:hueOff val="1847440"/>
              <a:satOff val="-318"/>
              <a:lumOff val="-326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988CE-6249-4A1B-B428-B5915D087FEC}">
      <dsp:nvSpPr>
        <dsp:cNvPr id="0" name=""/>
        <dsp:cNvSpPr/>
      </dsp:nvSpPr>
      <dsp:spPr>
        <a:xfrm>
          <a:off x="1268555" y="2720615"/>
          <a:ext cx="5059669" cy="543931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50800" dist="50800" dir="5400000" algn="ctr" rotWithShape="0">
            <a:schemeClr val="bg1">
              <a:alpha val="7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74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/>
            <a:t>Bol náruživý učiteľ hrania na nástrojoch a učiteľ kompozície</a:t>
          </a:r>
          <a:endParaRPr lang="en-US" sz="1600" kern="1200" dirty="0"/>
        </a:p>
      </dsp:txBody>
      <dsp:txXfrm>
        <a:off x="1268555" y="2720615"/>
        <a:ext cx="5059669" cy="543931"/>
      </dsp:txXfrm>
    </dsp:sp>
    <dsp:sp modelId="{78C396FE-11BD-483F-8146-A202BAE85576}">
      <dsp:nvSpPr>
        <dsp:cNvPr id="0" name=""/>
        <dsp:cNvSpPr/>
      </dsp:nvSpPr>
      <dsp:spPr>
        <a:xfrm>
          <a:off x="928598" y="2652624"/>
          <a:ext cx="679914" cy="679914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5312E2-B4F4-45E4-AA14-952A5B7C9922}">
      <dsp:nvSpPr>
        <dsp:cNvPr id="0" name=""/>
        <dsp:cNvSpPr/>
      </dsp:nvSpPr>
      <dsp:spPr>
        <a:xfrm>
          <a:off x="1182368" y="3536991"/>
          <a:ext cx="5145856" cy="543931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50800" dist="50800" dir="5400000" algn="ctr" rotWithShape="0">
            <a:schemeClr val="bg1">
              <a:alpha val="7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74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/>
            <a:t>Pôsobil ako kapelník na kniežacom dvore, kde prežil najkrajšie roky života</a:t>
          </a:r>
          <a:endParaRPr lang="en-US" sz="1600" kern="1200" dirty="0"/>
        </a:p>
      </dsp:txBody>
      <dsp:txXfrm>
        <a:off x="1182368" y="3536991"/>
        <a:ext cx="5145856" cy="543931"/>
      </dsp:txXfrm>
    </dsp:sp>
    <dsp:sp modelId="{777CF859-2E57-4D01-9E85-574C8E05C92C}">
      <dsp:nvSpPr>
        <dsp:cNvPr id="0" name=""/>
        <dsp:cNvSpPr/>
      </dsp:nvSpPr>
      <dsp:spPr>
        <a:xfrm>
          <a:off x="842411" y="3469000"/>
          <a:ext cx="679914" cy="679914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solidFill>
            <a:schemeClr val="accent2">
              <a:hueOff val="3694879"/>
              <a:satOff val="-635"/>
              <a:lumOff val="-653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805B9D-7D68-4EBC-9B92-41DFAEE05589}">
      <dsp:nvSpPr>
        <dsp:cNvPr id="0" name=""/>
        <dsp:cNvSpPr/>
      </dsp:nvSpPr>
      <dsp:spPr>
        <a:xfrm>
          <a:off x="912438" y="4352769"/>
          <a:ext cx="5415786" cy="543931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50800" dist="50800" dir="5400000" algn="ctr" rotWithShape="0">
            <a:schemeClr val="bg1">
              <a:alpha val="80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74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/>
            <a:t>Na sklonku života ochorel na šedý zákal, zomrel slepý   28. júla 1750 (65 rokov) v Lipsku v Nemecku</a:t>
          </a:r>
          <a:endParaRPr lang="en-US" sz="1600" kern="1200" dirty="0"/>
        </a:p>
      </dsp:txBody>
      <dsp:txXfrm>
        <a:off x="912438" y="4352769"/>
        <a:ext cx="5415786" cy="543931"/>
      </dsp:txXfrm>
    </dsp:sp>
    <dsp:sp modelId="{14DAF7ED-CC43-4260-BA9B-C013A01A187C}">
      <dsp:nvSpPr>
        <dsp:cNvPr id="0" name=""/>
        <dsp:cNvSpPr/>
      </dsp:nvSpPr>
      <dsp:spPr>
        <a:xfrm>
          <a:off x="572480" y="4284778"/>
          <a:ext cx="679914" cy="679914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B764F-5B72-4116-BD4B-F55AB87AF84E}">
      <dsp:nvSpPr>
        <dsp:cNvPr id="0" name=""/>
        <dsp:cNvSpPr/>
      </dsp:nvSpPr>
      <dsp:spPr>
        <a:xfrm>
          <a:off x="419859" y="5169145"/>
          <a:ext cx="5908365" cy="543931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50800" dist="50800" dir="5400000" algn="ctr" rotWithShape="0">
            <a:schemeClr val="bg1">
              <a:alpha val="80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74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/>
            <a:t>Na jeho počesť mu postavili bustu vo </a:t>
          </a:r>
          <a:r>
            <a:rPr lang="sk-SK" sz="1600" kern="1200" dirty="0" err="1"/>
            <a:t>Walhalle</a:t>
          </a:r>
          <a:endParaRPr lang="en-US" sz="1600" kern="1200" dirty="0"/>
        </a:p>
      </dsp:txBody>
      <dsp:txXfrm>
        <a:off x="419859" y="5169145"/>
        <a:ext cx="5908365" cy="543931"/>
      </dsp:txXfrm>
    </dsp:sp>
    <dsp:sp modelId="{9ADD15C6-481B-46BF-95E9-E36B49A14741}">
      <dsp:nvSpPr>
        <dsp:cNvPr id="0" name=""/>
        <dsp:cNvSpPr/>
      </dsp:nvSpPr>
      <dsp:spPr>
        <a:xfrm>
          <a:off x="79901" y="5101154"/>
          <a:ext cx="679914" cy="679914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solidFill>
            <a:schemeClr val="accent2">
              <a:hueOff val="5542319"/>
              <a:satOff val="-953"/>
              <a:lumOff val="-980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3DDAA0-E772-4308-87BC-D062E52BF0C4}">
      <dsp:nvSpPr>
        <dsp:cNvPr id="0" name=""/>
        <dsp:cNvSpPr/>
      </dsp:nvSpPr>
      <dsp:spPr>
        <a:xfrm>
          <a:off x="-5551406" y="-850365"/>
          <a:ext cx="6613318" cy="6613318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D418F-2E87-475D-8A8E-5F17661C0732}">
      <dsp:nvSpPr>
        <dsp:cNvPr id="0" name=""/>
        <dsp:cNvSpPr/>
      </dsp:nvSpPr>
      <dsp:spPr>
        <a:xfrm>
          <a:off x="344618" y="223326"/>
          <a:ext cx="3744285" cy="446455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63500" dist="50800" dir="5400000" algn="ctr" rotWithShape="0">
            <a:schemeClr val="bg1">
              <a:alpha val="7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4374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 dirty="0"/>
            <a:t>Jánove pašie</a:t>
          </a:r>
          <a:endParaRPr lang="en-US" sz="2100" kern="1200" dirty="0"/>
        </a:p>
      </dsp:txBody>
      <dsp:txXfrm>
        <a:off x="344618" y="223326"/>
        <a:ext cx="3744285" cy="446455"/>
      </dsp:txXfrm>
    </dsp:sp>
    <dsp:sp modelId="{DC811C5C-5744-4E35-A7C8-AA3461CF7415}">
      <dsp:nvSpPr>
        <dsp:cNvPr id="0" name=""/>
        <dsp:cNvSpPr/>
      </dsp:nvSpPr>
      <dsp:spPr>
        <a:xfrm>
          <a:off x="65583" y="167519"/>
          <a:ext cx="558069" cy="558069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7D2DA47-E467-4474-A9BE-24EACA362668}">
      <dsp:nvSpPr>
        <dsp:cNvPr id="0" name=""/>
        <dsp:cNvSpPr/>
      </dsp:nvSpPr>
      <dsp:spPr>
        <a:xfrm>
          <a:off x="748924" y="893403"/>
          <a:ext cx="3339979" cy="446455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63500" dist="50800" dir="5400000" algn="ctr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4374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 dirty="0"/>
            <a:t>Omša h-mol</a:t>
          </a:r>
          <a:endParaRPr lang="en-US" sz="2100" kern="1200" dirty="0"/>
        </a:p>
      </dsp:txBody>
      <dsp:txXfrm>
        <a:off x="748924" y="893403"/>
        <a:ext cx="3339979" cy="446455"/>
      </dsp:txXfrm>
    </dsp:sp>
    <dsp:sp modelId="{8731DEE3-B96B-4C51-BDC8-8870CF282450}">
      <dsp:nvSpPr>
        <dsp:cNvPr id="0" name=""/>
        <dsp:cNvSpPr/>
      </dsp:nvSpPr>
      <dsp:spPr>
        <a:xfrm>
          <a:off x="469889" y="837596"/>
          <a:ext cx="558069" cy="558069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5347-DB45-4747-A031-0BEF32429519}">
      <dsp:nvSpPr>
        <dsp:cNvPr id="0" name=""/>
        <dsp:cNvSpPr/>
      </dsp:nvSpPr>
      <dsp:spPr>
        <a:xfrm>
          <a:off x="970481" y="1562988"/>
          <a:ext cx="3118422" cy="446455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63500" dist="50800" dir="5400000" algn="ctr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4374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 dirty="0"/>
            <a:t>Vianočné oratórium</a:t>
          </a:r>
          <a:endParaRPr lang="en-US" sz="2100" kern="1200" dirty="0"/>
        </a:p>
      </dsp:txBody>
      <dsp:txXfrm>
        <a:off x="970481" y="1562988"/>
        <a:ext cx="3118422" cy="446455"/>
      </dsp:txXfrm>
    </dsp:sp>
    <dsp:sp modelId="{689C8776-7AE9-4A7C-A381-4303042D71BF}">
      <dsp:nvSpPr>
        <dsp:cNvPr id="0" name=""/>
        <dsp:cNvSpPr/>
      </dsp:nvSpPr>
      <dsp:spPr>
        <a:xfrm>
          <a:off x="691446" y="1507181"/>
          <a:ext cx="558069" cy="558069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C371FA-CDDA-4A7E-9234-6C36A067B622}">
      <dsp:nvSpPr>
        <dsp:cNvPr id="0" name=""/>
        <dsp:cNvSpPr/>
      </dsp:nvSpPr>
      <dsp:spPr>
        <a:xfrm>
          <a:off x="1041223" y="2233066"/>
          <a:ext cx="3047680" cy="446455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63500" dist="50800" dir="5400000" algn="ctr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4374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 dirty="0"/>
            <a:t>Veľkonočné oratórium</a:t>
          </a:r>
          <a:endParaRPr lang="en-US" sz="2100" kern="1200" dirty="0"/>
        </a:p>
      </dsp:txBody>
      <dsp:txXfrm>
        <a:off x="1041223" y="2233066"/>
        <a:ext cx="3047680" cy="446455"/>
      </dsp:txXfrm>
    </dsp:sp>
    <dsp:sp modelId="{7A1291FF-16AB-4D17-BD19-45986C4989BE}">
      <dsp:nvSpPr>
        <dsp:cNvPr id="0" name=""/>
        <dsp:cNvSpPr/>
      </dsp:nvSpPr>
      <dsp:spPr>
        <a:xfrm>
          <a:off x="762188" y="2177259"/>
          <a:ext cx="558069" cy="558069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2CC8623-EA3A-4DC7-BB79-13031A61CA3D}">
      <dsp:nvSpPr>
        <dsp:cNvPr id="0" name=""/>
        <dsp:cNvSpPr/>
      </dsp:nvSpPr>
      <dsp:spPr>
        <a:xfrm>
          <a:off x="970481" y="2903143"/>
          <a:ext cx="3118422" cy="446455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63500" dist="50800" dir="5400000" algn="ctr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4374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 dirty="0"/>
            <a:t>Hudobná obeť</a:t>
          </a:r>
          <a:endParaRPr lang="en-US" sz="2100" kern="1200" dirty="0"/>
        </a:p>
      </dsp:txBody>
      <dsp:txXfrm>
        <a:off x="970481" y="2903143"/>
        <a:ext cx="3118422" cy="446455"/>
      </dsp:txXfrm>
    </dsp:sp>
    <dsp:sp modelId="{65D44C85-8815-409C-ACB5-539783ADAAF1}">
      <dsp:nvSpPr>
        <dsp:cNvPr id="0" name=""/>
        <dsp:cNvSpPr/>
      </dsp:nvSpPr>
      <dsp:spPr>
        <a:xfrm>
          <a:off x="691446" y="2847336"/>
          <a:ext cx="558069" cy="558069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A7118F3-6DE7-4F4F-A76F-C1775B5BABB3}">
      <dsp:nvSpPr>
        <dsp:cNvPr id="0" name=""/>
        <dsp:cNvSpPr/>
      </dsp:nvSpPr>
      <dsp:spPr>
        <a:xfrm>
          <a:off x="748924" y="3572728"/>
          <a:ext cx="3339979" cy="446455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63500" dist="50800" dir="5400000" algn="ctr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4374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 dirty="0" err="1"/>
            <a:t>Magnificat</a:t>
          </a:r>
          <a:endParaRPr lang="en-US" sz="2100" kern="1200" dirty="0"/>
        </a:p>
      </dsp:txBody>
      <dsp:txXfrm>
        <a:off x="748924" y="3572728"/>
        <a:ext cx="3339979" cy="446455"/>
      </dsp:txXfrm>
    </dsp:sp>
    <dsp:sp modelId="{0D4E1AD2-7E84-4C2F-9EE0-587FD5BD2379}">
      <dsp:nvSpPr>
        <dsp:cNvPr id="0" name=""/>
        <dsp:cNvSpPr/>
      </dsp:nvSpPr>
      <dsp:spPr>
        <a:xfrm>
          <a:off x="469889" y="3516921"/>
          <a:ext cx="558069" cy="558069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B28362-46E4-4268-8AC6-F2FD94C2AA62}">
      <dsp:nvSpPr>
        <dsp:cNvPr id="0" name=""/>
        <dsp:cNvSpPr/>
      </dsp:nvSpPr>
      <dsp:spPr>
        <a:xfrm>
          <a:off x="344618" y="4242805"/>
          <a:ext cx="3744285" cy="446455"/>
        </a:xfrm>
        <a:prstGeom prst="rect">
          <a:avLst/>
        </a:prstGeom>
        <a:gradFill flip="none" rotWithShape="1">
          <a:gsLst>
            <a:gs pos="0">
              <a:schemeClr val="accent1"/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63500" dist="50800" dir="5400000" algn="ctr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4374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 dirty="0"/>
            <a:t>Temperovaný klavír</a:t>
          </a:r>
          <a:endParaRPr lang="en-US" sz="2100" kern="1200" dirty="0"/>
        </a:p>
      </dsp:txBody>
      <dsp:txXfrm>
        <a:off x="344618" y="4242805"/>
        <a:ext cx="3744285" cy="446455"/>
      </dsp:txXfrm>
    </dsp:sp>
    <dsp:sp modelId="{93123EA6-FA90-4ECE-A9DA-C7A999C2C2F2}">
      <dsp:nvSpPr>
        <dsp:cNvPr id="0" name=""/>
        <dsp:cNvSpPr/>
      </dsp:nvSpPr>
      <dsp:spPr>
        <a:xfrm>
          <a:off x="65583" y="4186998"/>
          <a:ext cx="558069" cy="558069"/>
        </a:xfrm>
        <a:prstGeom prst="ellipse">
          <a:avLst/>
        </a:prstGeom>
        <a:pattFill prst="ltHorz">
          <a:fgClr>
            <a:schemeClr val="accent1"/>
          </a:fgClr>
          <a:bgClr>
            <a:schemeClr val="bg1"/>
          </a:bgClr>
        </a:patt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64596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2628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29726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33407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817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656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4308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40285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808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2122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0884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5032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13711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4260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05064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86496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4442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A5D04-B09C-4506-AEF4-E4C87EAB4716}" type="datetimeFigureOut">
              <a:rPr lang="sk-SK" smtClean="0"/>
              <a:t>28. 2. 2020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B2DF8-36F4-4DDF-815F-C50AD47D7A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19158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rgbClr val="68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C031CB-DEB3-405F-9996-5322C24A6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031F0E-C3FA-4DAF-BD13-4AC665CFF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685C68-BF28-4330-A4FE-33ABD8851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9629"/>
            <a:ext cx="11525954" cy="27594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3350E1-40B5-47D9-8DDD-3C2A17B4B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1525954" cy="53794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EFB8CFA-C39B-40BB-80A3-2337E0C530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1194" y="4107868"/>
            <a:ext cx="5874479" cy="1241761"/>
          </a:xfrm>
        </p:spPr>
        <p:txBody>
          <a:bodyPr anchor="b">
            <a:normAutofit/>
          </a:bodyPr>
          <a:lstStyle/>
          <a:p>
            <a:r>
              <a:rPr lang="sk-SK" dirty="0">
                <a:solidFill>
                  <a:schemeClr val="accent1"/>
                </a:solidFill>
              </a:rPr>
              <a:t>Martina </a:t>
            </a:r>
            <a:r>
              <a:rPr lang="sk-SK" dirty="0" err="1">
                <a:solidFill>
                  <a:schemeClr val="accent1"/>
                </a:solidFill>
              </a:rPr>
              <a:t>Grodná</a:t>
            </a:r>
            <a:r>
              <a:rPr lang="sk-SK">
                <a:solidFill>
                  <a:schemeClr val="accent1"/>
                </a:solidFill>
              </a:rPr>
              <a:t> VI.</a:t>
            </a:r>
            <a:r>
              <a:rPr lang="sk-SK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01CBFFC-D2C8-4BF1-BF74-3482D88CA5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2653" y="2102131"/>
            <a:ext cx="5872891" cy="2696635"/>
          </a:xfrm>
        </p:spPr>
        <p:txBody>
          <a:bodyPr>
            <a:normAutofit/>
          </a:bodyPr>
          <a:lstStyle/>
          <a:p>
            <a:r>
              <a:rPr lang="sk-SK" sz="6000" dirty="0">
                <a:solidFill>
                  <a:srgbClr val="FFFFFF"/>
                </a:solidFill>
              </a:rPr>
              <a:t>Johann </a:t>
            </a:r>
            <a:r>
              <a:rPr lang="sk-SK" sz="6000" dirty="0" err="1">
                <a:solidFill>
                  <a:srgbClr val="FFFFFF"/>
                </a:solidFill>
              </a:rPr>
              <a:t>Sebastian</a:t>
            </a:r>
            <a:r>
              <a:rPr lang="sk-SK" sz="6000" dirty="0">
                <a:solidFill>
                  <a:srgbClr val="FFFFFF"/>
                </a:solidFill>
              </a:rPr>
              <a:t> Bach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500D0A-0DCA-4E06-8B25-618E6299C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4686838"/>
            <a:ext cx="1602997" cy="14427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08AC4DC-69B5-4DD1-84BC-850C5A286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3034068"/>
            <a:ext cx="1602997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48765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5000">
        <p15:prstTrans prst="drape"/>
      </p:transition>
    </mc:Choice>
    <mc:Fallback>
      <p:transition spd="slow" advTm="1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rgbClr val="68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DBCB3D0-62EC-4D8A-A9E7-991AF662D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2C758D7-9BCC-44AD-98FB-A68CA5267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890917F-0A64-4C0A-91F8-E4F6BE6A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38C8E05-3629-4B19-A965-0C926F9D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044F20B-3F79-4BBD-A9B8-33672B6A4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88BC68-23A5-4C7F-8262-B3FB89820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sk-SK" sz="4400"/>
              <a:t>Stručný životopis</a:t>
            </a:r>
          </a:p>
        </p:txBody>
      </p:sp>
      <p:graphicFrame>
        <p:nvGraphicFramePr>
          <p:cNvPr id="18" name="Zástupný objekt pre obsah 2">
            <a:extLst>
              <a:ext uri="{FF2B5EF4-FFF2-40B4-BE49-F238E27FC236}">
                <a16:creationId xmlns:a16="http://schemas.microsoft.com/office/drawing/2014/main" id="{64557190-945C-406A-96FE-51BE7B29E5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4768947"/>
              </p:ext>
            </p:extLst>
          </p:nvPr>
        </p:nvGraphicFramePr>
        <p:xfrm>
          <a:off x="5437508" y="426027"/>
          <a:ext cx="6408127" cy="5985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422820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5000">
        <p15:prstTrans prst="drape"/>
      </p:transition>
    </mc:Choice>
    <mc:Fallback>
      <p:transition spd="slow" advTm="1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rgbClr val="68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2A773CA-28F4-49C2-BFA3-49A5867C7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D7C72BA-4476-4E4B-BC37-9A75FD0C5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009A16D-868B-4145-BBC6-555098537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992EB33-38E1-4175-8EE2-9BB8CC159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DCAE5CF-5D29-4779-83E1-BDB64E4F3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5FD1C94-127B-41A5-8CCC-C476B7DAF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sk-SK" sz="4400"/>
              <a:t>Známe</a:t>
            </a:r>
            <a:br>
              <a:rPr lang="sk-SK" sz="4400"/>
            </a:br>
            <a:r>
              <a:rPr lang="sk-SK" sz="4400"/>
              <a:t> diela</a:t>
            </a:r>
          </a:p>
        </p:txBody>
      </p:sp>
      <p:graphicFrame>
        <p:nvGraphicFramePr>
          <p:cNvPr id="18" name="Zástupný objekt pre obsah 2">
            <a:extLst>
              <a:ext uri="{FF2B5EF4-FFF2-40B4-BE49-F238E27FC236}">
                <a16:creationId xmlns:a16="http://schemas.microsoft.com/office/drawing/2014/main" id="{F4458E99-B0AE-4DEA-8913-12FB8B2490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3086489"/>
              </p:ext>
            </p:extLst>
          </p:nvPr>
        </p:nvGraphicFramePr>
        <p:xfrm>
          <a:off x="5391321" y="937494"/>
          <a:ext cx="4154487" cy="4912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Obrázok 4">
            <a:extLst>
              <a:ext uri="{FF2B5EF4-FFF2-40B4-BE49-F238E27FC236}">
                <a16:creationId xmlns:a16="http://schemas.microsoft.com/office/drawing/2014/main" id="{63FB09CE-CF37-46B2-88F1-E693706C7E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2115">
            <a:off x="9751388" y="259731"/>
            <a:ext cx="2219329" cy="192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991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5000">
        <p15:prstTrans prst="drape"/>
      </p:transition>
    </mc:Choice>
    <mc:Fallback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rgbClr val="68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0FA309-807F-4C17-98EF-A3BA7388E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42A87B-CAE9-4F8F-B293-28388E45D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FA1749-B91A-40E7-AD01-0B9C9C6AF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7A934F-FFF7-4353-83D3-4EF66E93E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0676C8-6DE8-47DD-9A23-D42063A12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5F2AD6F-9D3F-4E61-9A0F-722095B20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sk-SK" sz="4400" dirty="0">
                <a:solidFill>
                  <a:srgbClr val="FFFFFF"/>
                </a:solidFill>
              </a:rPr>
              <a:t>Fotky</a:t>
            </a:r>
          </a:p>
        </p:txBody>
      </p:sp>
      <p:pic>
        <p:nvPicPr>
          <p:cNvPr id="7" name="Zástupný objekt pre obsah 6">
            <a:extLst>
              <a:ext uri="{FF2B5EF4-FFF2-40B4-BE49-F238E27FC236}">
                <a16:creationId xmlns:a16="http://schemas.microsoft.com/office/drawing/2014/main" id="{444163CC-9EBA-48AD-8FBB-876DDEE06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754" y="391426"/>
            <a:ext cx="2766346" cy="3343670"/>
          </a:xfrm>
        </p:spPr>
      </p:pic>
      <p:pic>
        <p:nvPicPr>
          <p:cNvPr id="18" name="Obrázok 17">
            <a:extLst>
              <a:ext uri="{FF2B5EF4-FFF2-40B4-BE49-F238E27FC236}">
                <a16:creationId xmlns:a16="http://schemas.microsoft.com/office/drawing/2014/main" id="{6646834B-CD65-42CF-9F58-955327D964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238" y="2838163"/>
            <a:ext cx="2545441" cy="3541483"/>
          </a:xfrm>
          <a:prstGeom prst="rect">
            <a:avLst/>
          </a:prstGeom>
        </p:spPr>
      </p:pic>
      <p:pic>
        <p:nvPicPr>
          <p:cNvPr id="20" name="Obrázok 19">
            <a:extLst>
              <a:ext uri="{FF2B5EF4-FFF2-40B4-BE49-F238E27FC236}">
                <a16:creationId xmlns:a16="http://schemas.microsoft.com/office/drawing/2014/main" id="{D12DF8B7-51C7-4182-8590-A07152CC45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904" y="2838162"/>
            <a:ext cx="2558107" cy="354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1654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rgbClr val="68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0FA309-807F-4C17-98EF-A3BA7388E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42A87B-CAE9-4F8F-B293-28388E45D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FA1749-B91A-40E7-AD01-0B9C9C6AF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7A934F-FFF7-4353-83D3-4EF66E93E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0676C8-6DE8-47DD-9A23-D42063A12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2595EEE-77A9-46D8-B6F4-1A22B15D5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sk-SK" sz="4400" dirty="0">
                <a:solidFill>
                  <a:srgbClr val="FFFFFF"/>
                </a:solidFill>
              </a:rPr>
              <a:t>Zdroje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040A1EE-E3C7-495F-95A5-D4D90E494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995" y="661106"/>
            <a:ext cx="6257362" cy="5503101"/>
          </a:xfrm>
        </p:spPr>
        <p:txBody>
          <a:bodyPr anchor="ctr">
            <a:normAutofit/>
          </a:bodyPr>
          <a:lstStyle/>
          <a:p>
            <a:r>
              <a:rPr lang="sk-SK" sz="2000" dirty="0">
                <a:solidFill>
                  <a:srgbClr val="FFFFFF"/>
                </a:solidFill>
              </a:rPr>
              <a:t>https://sk.wikipedia.org/wiki/Johann_Sebastian_Bach</a:t>
            </a:r>
          </a:p>
          <a:p>
            <a:r>
              <a:rPr lang="sk-SK" sz="2000" dirty="0">
                <a:solidFill>
                  <a:srgbClr val="FFFFFF"/>
                </a:solidFill>
              </a:rPr>
              <a:t>https://www.teraz.sk/magazin/hudba-skladatel-hudba-bach-vyrocie-narod/125989-clanok.html</a:t>
            </a:r>
          </a:p>
          <a:p>
            <a:r>
              <a:rPr lang="sk-SK" sz="2000" dirty="0">
                <a:solidFill>
                  <a:srgbClr val="FFFFFF"/>
                </a:solidFill>
              </a:rPr>
              <a:t>https://www.osobnosti.sk/osobnost/johann-sebastian-bach-5775</a:t>
            </a:r>
          </a:p>
          <a:p>
            <a:r>
              <a:rPr lang="sk-SK" sz="2000" dirty="0">
                <a:solidFill>
                  <a:srgbClr val="FFFFFF"/>
                </a:solidFill>
              </a:rPr>
              <a:t>https://www.last.fm/es/music/Johann+Sebastian+Bach/+images/eb012e3a8a444adba15c046b55a5a9dc</a:t>
            </a:r>
          </a:p>
          <a:p>
            <a:endParaRPr lang="sk-SK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328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rgbClr val="68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7CC9E2-F155-4306-BB7B-A204EADA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Ďakujem za pozornosť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714880E-765B-403E-8822-C19769DBC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460133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190</Words>
  <Application>Microsoft Office PowerPoint</Application>
  <PresentationFormat>Širokouhlá</PresentationFormat>
  <Paragraphs>25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Berlín</vt:lpstr>
      <vt:lpstr>Johann Sebastian Bach</vt:lpstr>
      <vt:lpstr>Stručný životopis</vt:lpstr>
      <vt:lpstr>Známe  diela</vt:lpstr>
      <vt:lpstr>Fotky</vt:lpstr>
      <vt:lpstr>Zdroje</vt:lpstr>
      <vt:lpstr>Ďakujem za pozornosť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Johann Sebastian Bach</dc:title>
  <dc:creator>Cmuk</dc:creator>
  <cp:lastModifiedBy>Cmuk</cp:lastModifiedBy>
  <cp:revision>6</cp:revision>
  <dcterms:created xsi:type="dcterms:W3CDTF">2020-02-28T12:05:47Z</dcterms:created>
  <dcterms:modified xsi:type="dcterms:W3CDTF">2020-02-28T16:42:49Z</dcterms:modified>
</cp:coreProperties>
</file>