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https://sk.wikipedia.org/wiki/1756" TargetMode="External"/><Relationship Id="rId7" Type="http://schemas.openxmlformats.org/officeDocument/2006/relationships/hyperlink" Target="https://sk.wikipedia.org/wiki/Viede%C5%88" TargetMode="External"/><Relationship Id="rId2" Type="http://schemas.openxmlformats.org/officeDocument/2006/relationships/hyperlink" Target="https://sk.wikipedia.org/wiki/27._janu%C3%A1r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k.wikipedia.org/wiki/1791" TargetMode="External"/><Relationship Id="rId5" Type="http://schemas.openxmlformats.org/officeDocument/2006/relationships/hyperlink" Target="https://sk.wikipedia.org/wiki/5._december" TargetMode="External"/><Relationship Id="rId4" Type="http://schemas.openxmlformats.org/officeDocument/2006/relationships/hyperlink" Target="https://sk.wikipedia.org/wiki/Salzburg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cd.wikipedia.org/wiki/Fichier:Mozart_and_Linley_1770.jpg" TargetMode="External"/><Relationship Id="rId3" Type="http://schemas.openxmlformats.org/officeDocument/2006/relationships/hyperlink" Target="https://referaty.centrum.sk/prakticke-pomocky/zivotopisy/8859/wolfgang-amadeus-mozart-zivotopis" TargetMode="External"/><Relationship Id="rId7" Type="http://schemas.openxmlformats.org/officeDocument/2006/relationships/hyperlink" Target="https://refresher.sk/29510-Genialny-Mozart-mal-rovnako-talentovanu-sestru-Mala-ale-jedinu-smolu-bola-zena" TargetMode="External"/><Relationship Id="rId2" Type="http://schemas.openxmlformats.org/officeDocument/2006/relationships/hyperlink" Target="https://www.teraz.sk/kultura/tvorba-hudobneho-genia-mozarta/178497-clanok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ilsonswordsandpictures.com/the-illuminati-killed-mozart/" TargetMode="External"/><Relationship Id="rId11" Type="http://schemas.openxmlformats.org/officeDocument/2006/relationships/hyperlink" Target="http://www.xrakousko.cz/wolfgang-amadeus-mozart/" TargetMode="External"/><Relationship Id="rId5" Type="http://schemas.openxmlformats.org/officeDocument/2006/relationships/hyperlink" Target="https://www.topdesat.sk/2019/01/30/mozart-smrt-zazracneho-dietata/" TargetMode="External"/><Relationship Id="rId10" Type="http://schemas.openxmlformats.org/officeDocument/2006/relationships/hyperlink" Target="https://www1.pluska.sk/zaujimavosti/pred-260-rokmi-narodil-hudobny-genius-mozart-zil-kratko-ale-vasnivo" TargetMode="External"/><Relationship Id="rId4" Type="http://schemas.openxmlformats.org/officeDocument/2006/relationships/hyperlink" Target="https://fici.sme.sk/c/20546944/mozart-mal-7-krstnych-mien-a-genialny-mozog-12-zaujimavosti-zo-zivota-skladatelskej-legendy.html" TargetMode="External"/><Relationship Id="rId9" Type="http://schemas.openxmlformats.org/officeDocument/2006/relationships/hyperlink" Target="https://www.klassikakzente.de/wolfgang-amadeus-mozart/news-und-rezensionen/mensch-mozart-10-fakten-ueber-wolfgang-amadeus-mozart-teil-66-24165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410465" y="1447801"/>
            <a:ext cx="8229600" cy="2539313"/>
          </a:xfrm>
        </p:spPr>
        <p:txBody>
          <a:bodyPr/>
          <a:lstStyle/>
          <a:p>
            <a:r>
              <a:rPr lang="sk-SK" b="1" dirty="0"/>
              <a:t>Wolfgang </a:t>
            </a:r>
            <a:r>
              <a:rPr lang="sk-SK" b="1" dirty="0" err="1"/>
              <a:t>Amadeus</a:t>
            </a:r>
            <a:r>
              <a:rPr lang="sk-SK" b="1" dirty="0"/>
              <a:t> Mozart</a:t>
            </a:r>
            <a:r>
              <a:rPr lang="sk-SK" dirty="0"/>
              <a:t> 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40259" y="5272216"/>
            <a:ext cx="4769709" cy="815546"/>
          </a:xfrm>
        </p:spPr>
        <p:txBody>
          <a:bodyPr>
            <a:normAutofit/>
          </a:bodyPr>
          <a:lstStyle/>
          <a:p>
            <a:r>
              <a:rPr lang="sk-SK" sz="3600" dirty="0" err="1" smtClean="0"/>
              <a:t>Hirčko</a:t>
            </a:r>
            <a:r>
              <a:rPr lang="sk-SK" sz="3600" dirty="0" smtClean="0"/>
              <a:t> Daniel, 6. C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30785126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343" y="469194"/>
            <a:ext cx="9404723" cy="1400530"/>
          </a:xfrm>
        </p:spPr>
        <p:txBody>
          <a:bodyPr/>
          <a:lstStyle/>
          <a:p>
            <a:r>
              <a:rPr lang="sk-SK" sz="3200" dirty="0" smtClean="0"/>
              <a:t>- Wolfgang </a:t>
            </a:r>
            <a:r>
              <a:rPr lang="sk-SK" sz="3200" dirty="0" err="1" smtClean="0"/>
              <a:t>Amadeus</a:t>
            </a:r>
            <a:r>
              <a:rPr lang="sk-SK" sz="3200" dirty="0" smtClean="0"/>
              <a:t> Mozart sa narodil              27. 1. 1756 v Salzburgu</a:t>
            </a:r>
            <a:br>
              <a:rPr lang="sk-SK" sz="3200" dirty="0" smtClean="0"/>
            </a:b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3200" dirty="0" smtClean="0"/>
              <a:t>- Mal 6 súrodencov</a:t>
            </a:r>
            <a:br>
              <a:rPr lang="sk-SK" sz="3200" dirty="0" smtClean="0"/>
            </a:b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3200" dirty="0"/>
              <a:t/>
            </a:r>
            <a:br>
              <a:rPr lang="sk-SK" sz="3200" dirty="0"/>
            </a:br>
            <a:r>
              <a:rPr lang="sk-SK" sz="3200" dirty="0" smtClean="0"/>
              <a:t>                </a:t>
            </a:r>
            <a:r>
              <a:rPr lang="sk-SK" sz="3200" b="1" dirty="0" smtClean="0"/>
              <a:t>Géniov rodný </a:t>
            </a:r>
            <a:br>
              <a:rPr lang="sk-SK" sz="3200" b="1" dirty="0" smtClean="0"/>
            </a:br>
            <a:r>
              <a:rPr lang="sk-SK" sz="3200" b="1" dirty="0" smtClean="0"/>
              <a:t>                dom v Salzburgu</a:t>
            </a:r>
            <a:endParaRPr lang="sk-SK" sz="3200" b="1" dirty="0"/>
          </a:p>
        </p:txBody>
      </p:sp>
      <p:pic>
        <p:nvPicPr>
          <p:cNvPr id="4" name="Zástupný symbol obsahu 3" descr="C:\Users\hirckova\Desktop\74b8ac9e-0283-4857-9d3e-704a2353c890_dam-urlp1lgel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503" y="1804086"/>
            <a:ext cx="4246492" cy="4533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339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 smtClean="0"/>
              <a:t>- </a:t>
            </a:r>
            <a:r>
              <a:rPr lang="sk-SK" sz="3200" dirty="0" smtClean="0">
                <a:solidFill>
                  <a:schemeClr val="accent3">
                    <a:lumMod val="75000"/>
                  </a:schemeClr>
                </a:solidFill>
              </a:rPr>
              <a:t>MOZART mal 7 krstných mien a geniálny mozog</a:t>
            </a:r>
            <a:br>
              <a:rPr lang="sk-SK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3200" dirty="0" smtClean="0"/>
              <a:t>- </a:t>
            </a:r>
            <a:r>
              <a:rPr lang="sk-SK" sz="3200" dirty="0"/>
              <a:t>Celým menom sa volal </a:t>
            </a:r>
            <a:r>
              <a:rPr lang="sk-SK" sz="3200" dirty="0" err="1"/>
              <a:t>Johannes</a:t>
            </a:r>
            <a:r>
              <a:rPr lang="sk-SK" sz="3200" dirty="0"/>
              <a:t> </a:t>
            </a:r>
            <a:r>
              <a:rPr lang="sk-SK" sz="3200" dirty="0" err="1"/>
              <a:t>Chrysostomus</a:t>
            </a:r>
            <a:r>
              <a:rPr lang="sk-SK" sz="3200" dirty="0"/>
              <a:t> Wolfgang </a:t>
            </a:r>
            <a:r>
              <a:rPr lang="sk-SK" sz="3200" dirty="0" err="1"/>
              <a:t>Theophillus</a:t>
            </a:r>
            <a:r>
              <a:rPr lang="sk-SK" sz="3200" dirty="0"/>
              <a:t> </a:t>
            </a:r>
            <a:r>
              <a:rPr lang="sk-SK" sz="3200" dirty="0" err="1"/>
              <a:t>Amadeus</a:t>
            </a:r>
            <a:r>
              <a:rPr lang="sk-SK" sz="3200" dirty="0"/>
              <a:t> </a:t>
            </a:r>
            <a:r>
              <a:rPr lang="sk-SK" sz="3200" dirty="0" err="1"/>
              <a:t>Gottlieb</a:t>
            </a:r>
            <a:r>
              <a:rPr lang="sk-SK" sz="3200" dirty="0"/>
              <a:t> </a:t>
            </a:r>
            <a:r>
              <a:rPr lang="sk-SK" sz="3200" dirty="0" err="1"/>
              <a:t>Sigismundus</a:t>
            </a:r>
            <a:r>
              <a:rPr lang="sk-SK" sz="3200" dirty="0"/>
              <a:t> Mozart.</a:t>
            </a:r>
            <a:r>
              <a:rPr lang="sk-SK" sz="3200" b="1" dirty="0"/>
              <a:t/>
            </a:r>
            <a:br>
              <a:rPr lang="sk-SK" sz="3200" b="1" dirty="0"/>
            </a:b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3200" dirty="0" smtClean="0"/>
              <a:t>- Bol skvelý v matematike </a:t>
            </a:r>
            <a:br>
              <a:rPr lang="sk-SK" sz="3200" dirty="0" smtClean="0"/>
            </a:b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3200" dirty="0" smtClean="0"/>
              <a:t>- Ovládal až 15 jazykov</a:t>
            </a:r>
            <a:br>
              <a:rPr lang="sk-SK" sz="3200" dirty="0" smtClean="0"/>
            </a:br>
            <a:r>
              <a:rPr lang="sk-SK" sz="3200" dirty="0"/>
              <a:t/>
            </a:r>
            <a:br>
              <a:rPr lang="sk-SK" sz="3200" dirty="0"/>
            </a:br>
            <a:r>
              <a:rPr lang="sk-SK" sz="3200" dirty="0" smtClean="0"/>
              <a:t>- Nikdy nechodil do školy</a:t>
            </a:r>
            <a:br>
              <a:rPr lang="sk-SK" sz="3200" dirty="0" smtClean="0"/>
            </a:br>
            <a:endParaRPr lang="sk-SK" sz="3200" dirty="0"/>
          </a:p>
        </p:txBody>
      </p:sp>
      <p:pic>
        <p:nvPicPr>
          <p:cNvPr id="4" name="Zástupný symbol obsahu 3" descr="C:\Users\hirckova\Desktop\Mozart_painted_by_Greuze_1763-64-detail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923" y="3288312"/>
            <a:ext cx="4102445" cy="3301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7338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64696" y="691979"/>
            <a:ext cx="3106157" cy="947350"/>
          </a:xfrm>
        </p:spPr>
        <p:txBody>
          <a:bodyPr/>
          <a:lstStyle/>
          <a:p>
            <a:r>
              <a:rPr lang="sk-SK" sz="3200" b="1" dirty="0" smtClean="0">
                <a:solidFill>
                  <a:schemeClr val="accent3">
                    <a:lumMod val="75000"/>
                  </a:schemeClr>
                </a:solidFill>
              </a:rPr>
              <a:t>Mladý génius</a:t>
            </a:r>
            <a:endParaRPr lang="sk-SK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69924" y="247135"/>
            <a:ext cx="4691922" cy="6054812"/>
          </a:xfrm>
        </p:spPr>
        <p:txBody>
          <a:bodyPr>
            <a:normAutofit/>
          </a:bodyPr>
          <a:lstStyle/>
          <a:p>
            <a:r>
              <a:rPr lang="sk-SK" dirty="0" smtClean="0"/>
              <a:t>3 roky – začal hrať na klavíri a husliach</a:t>
            </a:r>
          </a:p>
          <a:p>
            <a:r>
              <a:rPr lang="sk-SK" dirty="0" smtClean="0"/>
              <a:t>4 roky - skomponoval </a:t>
            </a:r>
            <a:r>
              <a:rPr lang="sk-SK" dirty="0"/>
              <a:t>prvú pieseň a časť </a:t>
            </a:r>
            <a:r>
              <a:rPr lang="sk-SK" dirty="0" smtClean="0"/>
              <a:t>koncertu</a:t>
            </a:r>
          </a:p>
          <a:p>
            <a:r>
              <a:rPr lang="sk-SK" dirty="0" smtClean="0"/>
              <a:t>6 rokov - bol </a:t>
            </a:r>
            <a:r>
              <a:rPr lang="sk-SK" dirty="0"/>
              <a:t>vynikajúcim klaviristom a </a:t>
            </a:r>
            <a:r>
              <a:rPr lang="sk-SK" dirty="0" smtClean="0"/>
              <a:t>improvizátorom</a:t>
            </a:r>
          </a:p>
          <a:p>
            <a:r>
              <a:rPr lang="sk-SK" dirty="0" smtClean="0"/>
              <a:t>7 rokov - v tlači mu vyšli </a:t>
            </a:r>
            <a:r>
              <a:rPr lang="sk-SK" dirty="0"/>
              <a:t>prvé sonáty </a:t>
            </a:r>
            <a:endParaRPr lang="sk-SK" dirty="0" smtClean="0"/>
          </a:p>
          <a:p>
            <a:r>
              <a:rPr lang="sk-SK" dirty="0" smtClean="0"/>
              <a:t>8 rokov - skomponoval </a:t>
            </a:r>
            <a:r>
              <a:rPr lang="sk-SK" dirty="0"/>
              <a:t>prvú </a:t>
            </a:r>
            <a:r>
              <a:rPr lang="sk-SK" dirty="0" smtClean="0"/>
              <a:t>symfóniu</a:t>
            </a:r>
          </a:p>
          <a:p>
            <a:r>
              <a:rPr lang="sk-SK" dirty="0" smtClean="0"/>
              <a:t>12 rokov – prvá opera</a:t>
            </a:r>
          </a:p>
          <a:p>
            <a:r>
              <a:rPr lang="sk-SK" dirty="0" smtClean="0"/>
              <a:t>13 rokov – vymenovali ho </a:t>
            </a:r>
            <a:r>
              <a:rPr lang="sk-SK" dirty="0"/>
              <a:t>za arcibiskupského koncertného </a:t>
            </a:r>
            <a:r>
              <a:rPr lang="sk-SK" dirty="0" smtClean="0"/>
              <a:t>majstra</a:t>
            </a:r>
          </a:p>
          <a:p>
            <a:r>
              <a:rPr lang="sk-SK" dirty="0" smtClean="0"/>
              <a:t>18 rokov – 200 diel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" name="Obrázok 4" descr="Screenshot 2019-01-29 at 10.02.2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52" y="2240692"/>
            <a:ext cx="3744501" cy="38635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9223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k-SK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Zázračné deti </a:t>
            </a:r>
            <a:r>
              <a:rPr lang="sk-SK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sk-SK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sk-SK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WOLFGANG a ANNA MÁRIA NANNERL</a:t>
            </a:r>
            <a:endParaRPr lang="sk-SK" sz="36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944692"/>
          </a:xfrm>
        </p:spPr>
        <p:txBody>
          <a:bodyPr/>
          <a:lstStyle/>
          <a:p>
            <a:r>
              <a:rPr lang="sk-SK" sz="2000" dirty="0" smtClean="0">
                <a:solidFill>
                  <a:schemeClr val="tx1"/>
                </a:solidFill>
              </a:rPr>
              <a:t>Detstvo trávili na </a:t>
            </a:r>
            <a:r>
              <a:rPr lang="sk-SK" sz="2000" dirty="0">
                <a:solidFill>
                  <a:schemeClr val="tx1"/>
                </a:solidFill>
              </a:rPr>
              <a:t>dlhých hudobných turné po metropolách </a:t>
            </a:r>
            <a:r>
              <a:rPr lang="sk-SK" sz="2000" dirty="0" smtClean="0">
                <a:solidFill>
                  <a:schemeClr val="tx1"/>
                </a:solidFill>
              </a:rPr>
              <a:t>celej Európy</a:t>
            </a:r>
            <a:endParaRPr lang="sk-SK" sz="2000" dirty="0">
              <a:solidFill>
                <a:schemeClr val="tx1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2000" dirty="0" err="1">
                <a:solidFill>
                  <a:schemeClr val="tx1"/>
                </a:solidFill>
              </a:rPr>
              <a:t>Nannerl</a:t>
            </a:r>
            <a:r>
              <a:rPr lang="sk-SK" sz="2000" dirty="0">
                <a:solidFill>
                  <a:schemeClr val="tx1"/>
                </a:solidFill>
              </a:rPr>
              <a:t> Mozart bola skvelá klasická skladateľka a klaviristka</a:t>
            </a:r>
            <a:endParaRPr lang="sk-SK" sz="2000" dirty="0">
              <a:solidFill>
                <a:schemeClr val="tx1"/>
              </a:solidFill>
            </a:endParaRPr>
          </a:p>
        </p:txBody>
      </p:sp>
      <p:pic>
        <p:nvPicPr>
          <p:cNvPr id="7" name="Zástupný symbol obsahu 6" descr="C:\Users\hirckova\Desktop\Mozart_and_Linley_1770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2865589"/>
            <a:ext cx="4395787" cy="303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ástupný symbol obsahu 7" descr="Výsledok vyhľadávania obrázkov pre dopyt wolfgang amadeus mozart zaujimavosti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560" y="2849692"/>
            <a:ext cx="4094018" cy="3071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59343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000" dirty="0" smtClean="0"/>
              <a:t>- </a:t>
            </a:r>
            <a:r>
              <a:rPr lang="sk-SK" sz="2000" dirty="0" err="1" smtClean="0"/>
              <a:t>Nannerl</a:t>
            </a:r>
            <a:r>
              <a:rPr lang="sk-SK" sz="2000" dirty="0" smtClean="0"/>
              <a:t> komponovala a koncertovala iba v detstve, nakoniec bola nútená vzdať sa hudby</a:t>
            </a:r>
            <a:endParaRPr lang="sk-SK" sz="2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000" dirty="0" smtClean="0"/>
              <a:t>- Ženy v tej dobe nemohli hrať za peniaze</a:t>
            </a:r>
          </a:p>
        </p:txBody>
      </p:sp>
      <p:pic>
        <p:nvPicPr>
          <p:cNvPr id="5" name="Zástupný symbol obrázka 4" descr="Geniálny Mozart mal rovnako talentovanú sestru. Mala ale jedinú  smolu - bola žena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" r="6817"/>
          <a:stretch>
            <a:fillRect/>
          </a:stretch>
        </p:blipFill>
        <p:spPr bwMode="auto">
          <a:xfrm>
            <a:off x="1154955" y="685800"/>
            <a:ext cx="8825658" cy="3968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222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 smtClean="0">
                <a:solidFill>
                  <a:schemeClr val="accent3">
                    <a:lumMod val="75000"/>
                  </a:schemeClr>
                </a:solidFill>
              </a:rPr>
              <a:t>Mozart mal absolútny sluch a neuveriteľnú pamäť</a:t>
            </a:r>
            <a:endParaRPr lang="sk-SK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869989" y="1721708"/>
            <a:ext cx="3629662" cy="486033"/>
          </a:xfrm>
        </p:spPr>
        <p:txBody>
          <a:bodyPr/>
          <a:lstStyle/>
          <a:p>
            <a:r>
              <a:rPr lang="sk-SK" sz="2000" dirty="0">
                <a:solidFill>
                  <a:schemeClr val="tx1"/>
                </a:solidFill>
              </a:rPr>
              <a:t>Ž</a:t>
            </a:r>
            <a:r>
              <a:rPr lang="sk-SK" sz="2000" dirty="0" smtClean="0">
                <a:solidFill>
                  <a:schemeClr val="tx1"/>
                </a:solidFill>
              </a:rPr>
              <a:t>il krátko, ale vášnivo</a:t>
            </a:r>
            <a:endParaRPr lang="sk-SK" sz="2000" dirty="0">
              <a:solidFill>
                <a:schemeClr val="tx1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544362" y="1622855"/>
            <a:ext cx="3744697" cy="1186248"/>
          </a:xfrm>
        </p:spPr>
        <p:txBody>
          <a:bodyPr/>
          <a:lstStyle/>
          <a:p>
            <a:r>
              <a:rPr lang="sk-SK" sz="2000" dirty="0">
                <a:solidFill>
                  <a:schemeClr val="tx1"/>
                </a:solidFill>
              </a:rPr>
              <a:t>Pomocou otcových známostí získaval Mozart od šľachty objednávky na opery</a:t>
            </a:r>
            <a:endParaRPr lang="sk-SK" sz="2000" dirty="0">
              <a:solidFill>
                <a:schemeClr val="tx1"/>
              </a:solidFill>
            </a:endParaRPr>
          </a:p>
        </p:txBody>
      </p:sp>
      <p:pic>
        <p:nvPicPr>
          <p:cNvPr id="7" name="Zástupný symbol obsahu 6" descr="C:\Users\hirckova\Desktop\c3a36844-47df-4ef4-a1a5-695ea532a4cc_dam-url5wczcq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2514600"/>
            <a:ext cx="4395787" cy="3107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ástupný symbol obsahu 7" descr="C:\Users\hirckova\Desktop\wolfgang-amadeus-mozart.jpg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362" y="2907958"/>
            <a:ext cx="4626146" cy="31651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29570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Tvorba Wolfganga </a:t>
            </a:r>
            <a:r>
              <a:rPr lang="sk-SK" sz="3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Amadea</a:t>
            </a:r>
            <a:r>
              <a:rPr lang="sk-SK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Mozarta je veľmi rozsiahla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04293" y="1978777"/>
            <a:ext cx="8946541" cy="4195481"/>
          </a:xfrm>
        </p:spPr>
        <p:txBody>
          <a:bodyPr>
            <a:normAutofit/>
          </a:bodyPr>
          <a:lstStyle/>
          <a:p>
            <a:r>
              <a:rPr lang="sk-SK" sz="2400" dirty="0"/>
              <a:t>Napísal 700 diel, z toho 49 </a:t>
            </a:r>
            <a:r>
              <a:rPr lang="sk-SK" sz="2400" dirty="0" smtClean="0"/>
              <a:t>symfónií a 22 opier. </a:t>
            </a:r>
          </a:p>
          <a:p>
            <a:endParaRPr lang="sk-SK" sz="2400" dirty="0" smtClean="0"/>
          </a:p>
          <a:p>
            <a:pPr marL="0" indent="0" algn="just">
              <a:buNone/>
            </a:pPr>
            <a:r>
              <a:rPr lang="sk-SK" sz="2400" dirty="0" smtClean="0"/>
              <a:t>                          </a:t>
            </a:r>
            <a:r>
              <a:rPr lang="sk-SK" sz="2400" b="1" dirty="0" smtClean="0">
                <a:solidFill>
                  <a:schemeClr val="accent3"/>
                </a:solidFill>
              </a:rPr>
              <a:t>NAJZNÁMEJŠIE:</a:t>
            </a:r>
          </a:p>
          <a:p>
            <a:r>
              <a:rPr lang="sk-SK" sz="2400" dirty="0" smtClean="0"/>
              <a:t>Malá </a:t>
            </a:r>
            <a:r>
              <a:rPr lang="sk-SK" sz="2400" dirty="0"/>
              <a:t>nočná </a:t>
            </a:r>
            <a:r>
              <a:rPr lang="sk-SK" sz="2400" dirty="0" smtClean="0"/>
              <a:t>hudba</a:t>
            </a:r>
          </a:p>
          <a:p>
            <a:r>
              <a:rPr lang="sk-SK" sz="2400" dirty="0" smtClean="0"/>
              <a:t>Čarovná flauta</a:t>
            </a:r>
          </a:p>
          <a:p>
            <a:r>
              <a:rPr lang="sk-SK" sz="2400" dirty="0" err="1" smtClean="0"/>
              <a:t>Figarová</a:t>
            </a:r>
            <a:r>
              <a:rPr lang="sk-SK" sz="2400" dirty="0" smtClean="0"/>
              <a:t> svadba </a:t>
            </a:r>
          </a:p>
          <a:p>
            <a:r>
              <a:rPr lang="sk-SK" sz="2400" dirty="0"/>
              <a:t>Záhradníčka z lásky </a:t>
            </a:r>
            <a:endParaRPr lang="sk-SK" sz="2400" dirty="0" smtClean="0"/>
          </a:p>
          <a:p>
            <a:r>
              <a:rPr lang="sk-SK" sz="2400" dirty="0" smtClean="0"/>
              <a:t>Don Juan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274383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Výsledok vyhľadávania obrázkov pre dopyt wolfgang amadeus mozart zaujimavos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261" y="945583"/>
            <a:ext cx="4745896" cy="5199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31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600" dirty="0" smtClean="0">
                <a:solidFill>
                  <a:schemeClr val="accent3">
                    <a:lumMod val="75000"/>
                  </a:schemeClr>
                </a:solidFill>
              </a:rPr>
              <a:t>HUDOBNÝ GÉNIUS</a:t>
            </a:r>
            <a:endParaRPr lang="sk-SK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103313" y="1301578"/>
            <a:ext cx="4918546" cy="617838"/>
          </a:xfrm>
        </p:spPr>
        <p:txBody>
          <a:bodyPr/>
          <a:lstStyle/>
          <a:p>
            <a:r>
              <a:rPr lang="sk-SK" dirty="0" smtClean="0"/>
              <a:t>Wolfgang </a:t>
            </a:r>
            <a:r>
              <a:rPr lang="sk-SK" dirty="0" err="1" smtClean="0"/>
              <a:t>Amadeus</a:t>
            </a:r>
            <a:r>
              <a:rPr lang="sk-SK" dirty="0" smtClean="0"/>
              <a:t> Mozart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04238" y="1112109"/>
            <a:ext cx="5288692" cy="963826"/>
          </a:xfrm>
        </p:spPr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Zomrel 5. 12. 1791 vo Viedni na infekčnú chorobu. 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k-SK" sz="2400" dirty="0"/>
          </a:p>
          <a:p>
            <a:r>
              <a:rPr lang="sk-SK" sz="2400" dirty="0" smtClean="0"/>
              <a:t> </a:t>
            </a:r>
            <a:r>
              <a:rPr lang="sk-SK" sz="2400" dirty="0"/>
              <a:t>Existujú špekulácie, podľa ktorých bol </a:t>
            </a:r>
            <a:r>
              <a:rPr lang="sk-SK" sz="2400" dirty="0" smtClean="0"/>
              <a:t>otrávený.</a:t>
            </a:r>
          </a:p>
          <a:p>
            <a:endParaRPr lang="sk-SK" sz="2400" dirty="0" smtClean="0"/>
          </a:p>
          <a:p>
            <a:r>
              <a:rPr lang="sk-SK" sz="2400" dirty="0"/>
              <a:t>Zarábal veľa, no zomrel v </a:t>
            </a:r>
            <a:r>
              <a:rPr lang="sk-SK" sz="2400" dirty="0" smtClean="0"/>
              <a:t>chudobe.</a:t>
            </a:r>
            <a:endParaRPr lang="sk-SK" sz="2400" dirty="0"/>
          </a:p>
        </p:txBody>
      </p:sp>
      <p:pic>
        <p:nvPicPr>
          <p:cNvPr id="7" name="Zástupný symbol obsahu 6" descr="C:\Users\hirckova\Desktop\0b9df114-c43a-4ac3-a1a8-47d75e0fc8ce_dam-urlthsw6i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666" y="2397211"/>
            <a:ext cx="3707026" cy="4069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2929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57169" y="5033320"/>
            <a:ext cx="7723444" cy="117801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sk-SK" sz="3100" dirty="0">
                <a:solidFill>
                  <a:schemeClr val="accent3"/>
                </a:solidFill>
              </a:rPr>
              <a:t>Mozartov pamätník vo </a:t>
            </a:r>
            <a:r>
              <a:rPr lang="sk-SK" sz="3100" dirty="0" smtClean="0">
                <a:solidFill>
                  <a:schemeClr val="accent3"/>
                </a:solidFill>
              </a:rPr>
              <a:t>Viedni</a:t>
            </a:r>
          </a:p>
          <a:p>
            <a:pPr algn="ctr"/>
            <a:endParaRPr lang="sk-SK" sz="3100" dirty="0" smtClean="0">
              <a:solidFill>
                <a:schemeClr val="accent3"/>
              </a:solidFill>
            </a:endParaRPr>
          </a:p>
          <a:p>
            <a:pPr algn="ctr"/>
            <a:r>
              <a:rPr lang="sk-SK" sz="3100" dirty="0">
                <a:solidFill>
                  <a:schemeClr val="accent3"/>
                </a:solidFill>
                <a:hlinkClick r:id="rId2" tooltip="27. január"/>
              </a:rPr>
              <a:t>27. január</a:t>
            </a:r>
            <a:r>
              <a:rPr lang="sk-SK" sz="3100" dirty="0">
                <a:solidFill>
                  <a:schemeClr val="accent3"/>
                </a:solidFill>
              </a:rPr>
              <a:t> </a:t>
            </a:r>
            <a:r>
              <a:rPr lang="sk-SK" sz="3100" dirty="0">
                <a:solidFill>
                  <a:schemeClr val="accent3"/>
                </a:solidFill>
                <a:hlinkClick r:id="rId3" tooltip="1756"/>
              </a:rPr>
              <a:t>1756</a:t>
            </a:r>
            <a:r>
              <a:rPr lang="sk-SK" sz="3100" dirty="0">
                <a:solidFill>
                  <a:schemeClr val="accent3"/>
                </a:solidFill>
              </a:rPr>
              <a:t>, </a:t>
            </a:r>
            <a:r>
              <a:rPr lang="sk-SK" sz="3100" dirty="0">
                <a:solidFill>
                  <a:schemeClr val="accent3"/>
                </a:solidFill>
                <a:hlinkClick r:id="rId4" tooltip="Salzburg"/>
              </a:rPr>
              <a:t>Salzburg</a:t>
            </a:r>
            <a:r>
              <a:rPr lang="sk-SK" sz="3100" dirty="0">
                <a:solidFill>
                  <a:schemeClr val="accent3"/>
                </a:solidFill>
              </a:rPr>
              <a:t> – † </a:t>
            </a:r>
            <a:r>
              <a:rPr lang="sk-SK" sz="3100" dirty="0">
                <a:solidFill>
                  <a:schemeClr val="accent3"/>
                </a:solidFill>
                <a:hlinkClick r:id="rId5" tooltip="5. december"/>
              </a:rPr>
              <a:t>5. december</a:t>
            </a:r>
            <a:r>
              <a:rPr lang="sk-SK" sz="3100" dirty="0">
                <a:solidFill>
                  <a:schemeClr val="accent3"/>
                </a:solidFill>
              </a:rPr>
              <a:t> </a:t>
            </a:r>
            <a:r>
              <a:rPr lang="sk-SK" sz="3100" dirty="0">
                <a:solidFill>
                  <a:schemeClr val="accent3"/>
                </a:solidFill>
                <a:hlinkClick r:id="rId6" tooltip="1791"/>
              </a:rPr>
              <a:t>1791</a:t>
            </a:r>
            <a:r>
              <a:rPr lang="sk-SK" sz="3100" dirty="0">
                <a:solidFill>
                  <a:schemeClr val="accent3"/>
                </a:solidFill>
              </a:rPr>
              <a:t>, </a:t>
            </a:r>
            <a:r>
              <a:rPr lang="sk-SK" sz="3100" dirty="0">
                <a:solidFill>
                  <a:schemeClr val="accent3"/>
                </a:solidFill>
                <a:hlinkClick r:id="rId7" tooltip="Viedeň"/>
              </a:rPr>
              <a:t>Viedeň</a:t>
            </a:r>
            <a:endParaRPr lang="sk-SK" sz="3100" dirty="0">
              <a:solidFill>
                <a:schemeClr val="accent3"/>
              </a:solidFill>
            </a:endParaRPr>
          </a:p>
          <a:p>
            <a:endParaRPr lang="sk-SK" dirty="0"/>
          </a:p>
        </p:txBody>
      </p:sp>
      <p:pic>
        <p:nvPicPr>
          <p:cNvPr id="4" name="Obrázok 3" descr="http://www.xrakousko.cz/wp-content/uploads/mozart_viden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274" y="483971"/>
            <a:ext cx="6219440" cy="4434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6630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675503" y="230659"/>
            <a:ext cx="846849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sk-SK" sz="2000" u="sng" dirty="0">
                <a:solidFill>
                  <a:schemeClr val="accent3">
                    <a:lumMod val="75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ZDROJE:</a:t>
            </a:r>
            <a:endParaRPr lang="sk-SK" sz="20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https://www.teraz.sk/kultura/tvorba-hudobneho-genia-mozarta/178497-clanok.html</a:t>
            </a: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https://referaty.centrum.sk/prakticke-pomocky/zivotopisy/8859/wolfgang-amadeus-mozart-zivotopis</a:t>
            </a: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Times New Roman" panose="02020603050405020304" pitchFamily="18" charset="0"/>
                <a:hlinkClick r:id="rId4"/>
              </a:rPr>
              <a:t>https://fici.sme.sk/c/20546944/mozart-mal-7-krstnych-mien-a-genialny-mozog-12-zaujimavosti-zo-zivota-skladatelskej-legendy.html</a:t>
            </a:r>
            <a:endParaRPr lang="sk-SK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https://www.topdesat.sk/2019/01/30/mozart-smrt-zazracneho-dietata/</a:t>
            </a: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https://wilsonswordsandpictures.com/the-illuminati-killed-mozart/</a:t>
            </a: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Times New Roman" panose="02020603050405020304" pitchFamily="18" charset="0"/>
                <a:hlinkClick r:id="rId7"/>
              </a:rPr>
              <a:t>https://refresher.sk/29510-Genialny-Mozart-mal-rovnako-talentovanu-sestru-Mala-ale-jedinu-smolu-bola-zena</a:t>
            </a:r>
            <a:endParaRPr lang="sk-SK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Times New Roman" panose="02020603050405020304" pitchFamily="18" charset="0"/>
                <a:hlinkClick r:id="rId8"/>
              </a:rPr>
              <a:t>https://pcd.wikipedia.org/wiki/Fichier:Mozart_and_Linley_1770.jpg</a:t>
            </a:r>
            <a:endParaRPr lang="sk-SK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Times New Roman" panose="02020603050405020304" pitchFamily="18" charset="0"/>
                <a:hlinkClick r:id="rId9"/>
              </a:rPr>
              <a:t>https://www.klassikakzente.de/wolfgang-amadeus-mozart/news-und-rezensionen/mensch-mozart-10-fakten-ueber-wolfgang-amadeus-mozart-teil-66-241651</a:t>
            </a:r>
            <a:endParaRPr lang="sk-SK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Aft>
                <a:spcPts val="800"/>
              </a:spcAft>
            </a:pPr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https://www1.pluska.sk/zaujimavosti/pred-260-rokmi-narodil-hudobny-genius-mozart-zil-kratko-ale-vasnivo</a:t>
            </a:r>
            <a:endParaRPr lang="sk-S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sk-SK" u="sng" dirty="0">
                <a:solidFill>
                  <a:srgbClr val="0000FF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http://www.xrakousko.cz/wolfgang-amadeus-mozart/</a:t>
            </a:r>
            <a:endParaRPr lang="sk-SK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005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151</TotalTime>
  <Words>248</Words>
  <Application>Microsoft Office PowerPoint</Application>
  <PresentationFormat>Širokouhlá</PresentationFormat>
  <Paragraphs>52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</vt:lpstr>
      <vt:lpstr>Century Gothic</vt:lpstr>
      <vt:lpstr>Times New Roman</vt:lpstr>
      <vt:lpstr>Wingdings 3</vt:lpstr>
      <vt:lpstr>Ión</vt:lpstr>
      <vt:lpstr>Wolfgang Amadeus Mozart </vt:lpstr>
      <vt:lpstr>- Wolfgang Amadeus Mozart sa narodil              27. 1. 1756 v Salzburgu  - Mal 6 súrodencov                   Géniov rodný                  dom v Salzburgu</vt:lpstr>
      <vt:lpstr>- MOZART mal 7 krstných mien a geniálny mozog  - Celým menom sa volal Johannes Chrysostomus Wolfgang Theophillus Amadeus Gottlieb Sigismundus Mozart.  - Bol skvelý v matematike   - Ovládal až 15 jazykov  - Nikdy nechodil do školy </vt:lpstr>
      <vt:lpstr>Mladý génius</vt:lpstr>
      <vt:lpstr> Zázračné deti  WOLFGANG a ANNA MÁRIA NANNERL</vt:lpstr>
      <vt:lpstr>- Nannerl komponovala a koncertovala iba v detstve, nakoniec bola nútená vzdať sa hudby</vt:lpstr>
      <vt:lpstr>Mozart mal absolútny sluch a neuveriteľnú pamäť</vt:lpstr>
      <vt:lpstr>Tvorba Wolfganga Amadea Mozarta je veľmi rozsiahla</vt:lpstr>
      <vt:lpstr>Prezentácia programu PowerPoint</vt:lpstr>
      <vt:lpstr>HUDOBNÝ GÉNIUS</vt:lpstr>
      <vt:lpstr> </vt:lpstr>
      <vt:lpstr>Prezentácia programu PowerPoint</vt:lpstr>
    </vt:vector>
  </TitlesOfParts>
  <Company>VšZP a.s.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Wolfgang Amadeus Mozart</dc:title>
  <dc:creator>Hirčková Nataša, Mgr.</dc:creator>
  <cp:lastModifiedBy>Hirčková Nataša, Mgr.</cp:lastModifiedBy>
  <cp:revision>17</cp:revision>
  <cp:lastPrinted>2020-02-27T14:58:19Z</cp:lastPrinted>
  <dcterms:created xsi:type="dcterms:W3CDTF">2020-02-27T12:43:30Z</dcterms:created>
  <dcterms:modified xsi:type="dcterms:W3CDTF">2020-02-27T15:15:26Z</dcterms:modified>
</cp:coreProperties>
</file>