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5" d="100"/>
          <a:sy n="45" d="100"/>
        </p:scale>
        <p:origin x="-1560" y="-19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61098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adpis a 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12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13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šír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rázok"/>
          <p:cNvSpPr>
            <a:spLocks noGrp="1"/>
          </p:cNvSpPr>
          <p:nvPr>
            <p:ph type="pic" idx="13"/>
          </p:nvPr>
        </p:nvSpPr>
        <p:spPr>
          <a:xfrm>
            <a:off x="1600200" y="330200"/>
            <a:ext cx="9779001" cy="65193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 názvu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22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23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s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názvu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31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rázok"/>
          <p:cNvSpPr>
            <a:spLocks noGrp="1"/>
          </p:cNvSpPr>
          <p:nvPr>
            <p:ph type="pic" sz="half" idx="13"/>
          </p:nvPr>
        </p:nvSpPr>
        <p:spPr>
          <a:xfrm>
            <a:off x="6642100" y="762000"/>
            <a:ext cx="5494867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 názvu"/>
          <p:cNvSpPr txBox="1"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40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1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h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9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57" name="Text úrov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58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, odrážky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rázok"/>
          <p:cNvSpPr>
            <a:spLocks noGrp="1"/>
          </p:cNvSpPr>
          <p:nvPr>
            <p:ph type="pic" sz="half" idx="13"/>
          </p:nvPr>
        </p:nvSpPr>
        <p:spPr>
          <a:xfrm>
            <a:off x="6718300" y="1054100"/>
            <a:ext cx="5334000" cy="800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67" name="Text úrovne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68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úrovne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76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y –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rázok"/>
          <p:cNvSpPr>
            <a:spLocks noGrp="1"/>
          </p:cNvSpPr>
          <p:nvPr>
            <p:ph type="pic" sz="quarter" idx="13"/>
          </p:nvPr>
        </p:nvSpPr>
        <p:spPr>
          <a:xfrm>
            <a:off x="6464300" y="5067300"/>
            <a:ext cx="5943600" cy="3962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Obrázok"/>
          <p:cNvSpPr>
            <a:spLocks noGrp="1"/>
          </p:cNvSpPr>
          <p:nvPr>
            <p:ph type="pic" sz="quarter" idx="14"/>
          </p:nvPr>
        </p:nvSpPr>
        <p:spPr>
          <a:xfrm>
            <a:off x="6464300" y="762000"/>
            <a:ext cx="584835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Obrázok"/>
          <p:cNvSpPr>
            <a:spLocks noGrp="1"/>
          </p:cNvSpPr>
          <p:nvPr>
            <p:ph type="pic" sz="half" idx="15"/>
          </p:nvPr>
        </p:nvSpPr>
        <p:spPr>
          <a:xfrm>
            <a:off x="723900" y="723900"/>
            <a:ext cx="5638801" cy="845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nko Hraško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–Janko Hraško</a:t>
            </a:r>
          </a:p>
        </p:txBody>
      </p:sp>
      <p:sp>
        <p:nvSpPr>
          <p:cNvPr id="94" name="„Sem zadajte citát.“"/>
          <p:cNvSpPr txBox="1"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„Sem zadajte citát.“</a:t>
            </a:r>
          </a:p>
        </p:txBody>
      </p:sp>
      <p:sp>
        <p:nvSpPr>
          <p:cNvPr id="95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rázok"/>
          <p:cNvSpPr>
            <a:spLocks noGrp="1"/>
          </p:cNvSpPr>
          <p:nvPr>
            <p:ph type="pic" idx="13"/>
          </p:nvPr>
        </p:nvSpPr>
        <p:spPr>
          <a:xfrm>
            <a:off x="-812800" y="0"/>
            <a:ext cx="146304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e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599"/>
            <a:ext cx="36850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Wolfgang_Amadeus_Mozar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Wolfgang Amadeus Mozart"/>
          <p:cNvSpPr txBox="1">
            <a:spLocks noGrp="1"/>
          </p:cNvSpPr>
          <p:nvPr>
            <p:ph type="ctrTitle"/>
          </p:nvPr>
        </p:nvSpPr>
        <p:spPr>
          <a:xfrm>
            <a:off x="3307206" y="3675506"/>
            <a:ext cx="6824993" cy="1251213"/>
          </a:xfrm>
          <a:prstGeom prst="rect">
            <a:avLst/>
          </a:prstGeom>
        </p:spPr>
        <p:txBody>
          <a:bodyPr/>
          <a:lstStyle>
            <a:lvl1pPr>
              <a:defRPr sz="40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hueOff val="321133"/>
                        <a:satOff val="-12043"/>
                        <a:lumOff val="-7113"/>
                      </a:schemeClr>
                    </a:gs>
                  </a:gsLst>
                  <a:lin ang="5400000" scaled="0"/>
                </a:gra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Wolfgang Amadeus Mozart</a:t>
            </a:r>
          </a:p>
        </p:txBody>
      </p:sp>
      <p:sp>
        <p:nvSpPr>
          <p:cNvPr id="120" name="Kornel Kľoc VI.A"/>
          <p:cNvSpPr txBox="1">
            <a:spLocks noGrp="1"/>
          </p:cNvSpPr>
          <p:nvPr>
            <p:ph type="subTitle" sz="quarter" idx="1"/>
          </p:nvPr>
        </p:nvSpPr>
        <p:spPr>
          <a:xfrm>
            <a:off x="9595382" y="8628264"/>
            <a:ext cx="3171603" cy="682115"/>
          </a:xfrm>
          <a:prstGeom prst="rect">
            <a:avLst/>
          </a:prstGeom>
        </p:spPr>
        <p:txBody>
          <a:bodyPr/>
          <a:lstStyle/>
          <a:p>
            <a:r>
              <a:t>Kornel Kľoc VI.A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Životopis:"/>
          <p:cNvSpPr txBox="1">
            <a:spLocks noGrp="1"/>
          </p:cNvSpPr>
          <p:nvPr>
            <p:ph type="ctrTitle"/>
          </p:nvPr>
        </p:nvSpPr>
        <p:spPr>
          <a:xfrm>
            <a:off x="107297" y="214735"/>
            <a:ext cx="4599118" cy="1207646"/>
          </a:xfrm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r>
              <a:t>Životopis:</a:t>
            </a:r>
          </a:p>
        </p:txBody>
      </p:sp>
      <p:sp>
        <p:nvSpPr>
          <p:cNvPr id="123" name="- Narodil sa v Salzburgu v roku 1761.…"/>
          <p:cNvSpPr txBox="1">
            <a:spLocks noGrp="1"/>
          </p:cNvSpPr>
          <p:nvPr>
            <p:ph type="subTitle" idx="1"/>
          </p:nvPr>
        </p:nvSpPr>
        <p:spPr>
          <a:xfrm>
            <a:off x="92391" y="2059658"/>
            <a:ext cx="12820018" cy="7458084"/>
          </a:xfrm>
          <a:prstGeom prst="rect">
            <a:avLst/>
          </a:prstGeom>
        </p:spPr>
        <p:txBody>
          <a:bodyPr/>
          <a:lstStyle/>
          <a:p>
            <a:pPr algn="l" defTabSz="391414">
              <a:defRPr sz="3015"/>
            </a:pPr>
            <a:r>
              <a:rPr dirty="0"/>
              <a:t>- </a:t>
            </a:r>
            <a:r>
              <a:rPr dirty="0" err="1"/>
              <a:t>Narodil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v </a:t>
            </a:r>
            <a:r>
              <a:rPr dirty="0" err="1"/>
              <a:t>Salzburgu</a:t>
            </a:r>
            <a:r>
              <a:rPr dirty="0"/>
              <a:t> v </a:t>
            </a:r>
            <a:r>
              <a:rPr dirty="0" err="1"/>
              <a:t>roku</a:t>
            </a:r>
            <a:r>
              <a:rPr dirty="0"/>
              <a:t> 1761.       </a:t>
            </a:r>
          </a:p>
          <a:p>
            <a:pPr algn="l" defTabSz="391414">
              <a:defRPr sz="3015"/>
            </a:pPr>
            <a:r>
              <a:rPr dirty="0"/>
              <a:t>- </a:t>
            </a:r>
            <a:r>
              <a:rPr dirty="0" err="1"/>
              <a:t>Narodil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ako</a:t>
            </a:r>
            <a:r>
              <a:rPr dirty="0"/>
              <a:t> </a:t>
            </a:r>
            <a:r>
              <a:rPr dirty="0" err="1"/>
              <a:t>najmladší</a:t>
            </a:r>
            <a:r>
              <a:rPr dirty="0"/>
              <a:t> </a:t>
            </a:r>
            <a:r>
              <a:rPr dirty="0" err="1"/>
              <a:t>zo</a:t>
            </a:r>
            <a:r>
              <a:rPr dirty="0"/>
              <a:t> </a:t>
            </a:r>
            <a:r>
              <a:rPr dirty="0" err="1"/>
              <a:t>siedmich</a:t>
            </a:r>
            <a:r>
              <a:rPr dirty="0"/>
              <a:t> </a:t>
            </a:r>
            <a:r>
              <a:rPr dirty="0" err="1"/>
              <a:t>súrodencov</a:t>
            </a:r>
            <a:r>
              <a:rPr dirty="0"/>
              <a:t>, ale </a:t>
            </a:r>
            <a:r>
              <a:rPr dirty="0" err="1"/>
              <a:t>dospelosti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dožil</a:t>
            </a:r>
            <a:r>
              <a:rPr dirty="0"/>
              <a:t> </a:t>
            </a:r>
            <a:r>
              <a:rPr dirty="0" err="1"/>
              <a:t>iba</a:t>
            </a:r>
            <a:r>
              <a:rPr dirty="0"/>
              <a:t> on a o </a:t>
            </a:r>
            <a:r>
              <a:rPr dirty="0" err="1"/>
              <a:t>päť</a:t>
            </a:r>
            <a:r>
              <a:rPr dirty="0"/>
              <a:t> </a:t>
            </a:r>
            <a:r>
              <a:rPr dirty="0" err="1"/>
              <a:t>rokov</a:t>
            </a:r>
            <a:r>
              <a:rPr dirty="0"/>
              <a:t> </a:t>
            </a:r>
            <a:r>
              <a:rPr dirty="0" err="1"/>
              <a:t>staršia</a:t>
            </a:r>
            <a:r>
              <a:rPr dirty="0"/>
              <a:t> </a:t>
            </a:r>
            <a:r>
              <a:rPr dirty="0" err="1"/>
              <a:t>sestra</a:t>
            </a:r>
            <a:r>
              <a:rPr dirty="0"/>
              <a:t> Maria Anna.</a:t>
            </a:r>
          </a:p>
          <a:p>
            <a:pPr algn="l" defTabSz="391414">
              <a:defRPr sz="3015"/>
            </a:pPr>
            <a:r>
              <a:rPr dirty="0"/>
              <a:t>- </a:t>
            </a:r>
            <a:r>
              <a:rPr dirty="0" err="1"/>
              <a:t>Jeho</a:t>
            </a:r>
            <a:r>
              <a:rPr dirty="0"/>
              <a:t> </a:t>
            </a:r>
            <a:r>
              <a:rPr dirty="0" err="1"/>
              <a:t>otec</a:t>
            </a:r>
            <a:r>
              <a:rPr dirty="0"/>
              <a:t> </a:t>
            </a:r>
            <a:r>
              <a:rPr dirty="0" err="1"/>
              <a:t>bol</a:t>
            </a:r>
            <a:r>
              <a:rPr dirty="0"/>
              <a:t> </a:t>
            </a:r>
            <a:r>
              <a:rPr dirty="0" err="1"/>
              <a:t>hudobníkom</a:t>
            </a:r>
            <a:r>
              <a:rPr dirty="0"/>
              <a:t> a </a:t>
            </a:r>
            <a:r>
              <a:rPr dirty="0" err="1" smtClean="0"/>
              <a:t>učite</a:t>
            </a:r>
            <a:r>
              <a:rPr lang="sk-SK" dirty="0" smtClean="0"/>
              <a:t>ľ</a:t>
            </a:r>
            <a:r>
              <a:rPr dirty="0" err="1" smtClean="0"/>
              <a:t>om</a:t>
            </a:r>
            <a:r>
              <a:rPr dirty="0"/>
              <a:t>, </a:t>
            </a:r>
            <a:r>
              <a:rPr dirty="0" err="1"/>
              <a:t>preto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naučil</a:t>
            </a:r>
            <a:r>
              <a:rPr dirty="0"/>
              <a:t> </a:t>
            </a:r>
            <a:r>
              <a:rPr dirty="0" err="1"/>
              <a:t>hrať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klavír</a:t>
            </a:r>
            <a:r>
              <a:rPr dirty="0"/>
              <a:t> v </a:t>
            </a:r>
            <a:r>
              <a:rPr dirty="0" err="1"/>
              <a:t>skorom</a:t>
            </a:r>
            <a:r>
              <a:rPr dirty="0"/>
              <a:t> </a:t>
            </a:r>
            <a:r>
              <a:rPr dirty="0" err="1"/>
              <a:t>veku</a:t>
            </a:r>
            <a:r>
              <a:rPr dirty="0"/>
              <a:t>.</a:t>
            </a:r>
          </a:p>
          <a:p>
            <a:pPr algn="l" defTabSz="391414">
              <a:defRPr sz="3015"/>
            </a:pPr>
            <a:r>
              <a:rPr dirty="0"/>
              <a:t>- </a:t>
            </a:r>
            <a:r>
              <a:rPr dirty="0" err="1"/>
              <a:t>Prvé</a:t>
            </a:r>
            <a:r>
              <a:rPr dirty="0"/>
              <a:t> </a:t>
            </a:r>
            <a:r>
              <a:rPr dirty="0" err="1"/>
              <a:t>malé</a:t>
            </a:r>
            <a:r>
              <a:rPr dirty="0"/>
              <a:t> </a:t>
            </a:r>
            <a:r>
              <a:rPr dirty="0" err="1"/>
              <a:t>skladby</a:t>
            </a:r>
            <a:r>
              <a:rPr dirty="0"/>
              <a:t> </a:t>
            </a:r>
            <a:r>
              <a:rPr lang="sk-SK" dirty="0" smtClean="0"/>
              <a:t>z</a:t>
            </a:r>
            <a:r>
              <a:rPr dirty="0" err="1" smtClean="0"/>
              <a:t>ačal</a:t>
            </a:r>
            <a:r>
              <a:rPr dirty="0" smtClean="0"/>
              <a:t> </a:t>
            </a:r>
            <a:r>
              <a:rPr dirty="0" err="1"/>
              <a:t>komponovať</a:t>
            </a:r>
            <a:r>
              <a:rPr dirty="0"/>
              <a:t> </a:t>
            </a:r>
            <a:r>
              <a:rPr dirty="0" err="1"/>
              <a:t>ako</a:t>
            </a:r>
            <a:r>
              <a:rPr dirty="0"/>
              <a:t> </a:t>
            </a:r>
            <a:r>
              <a:rPr dirty="0" smtClean="0"/>
              <a:t>5</a:t>
            </a:r>
            <a:r>
              <a:rPr lang="sk-SK" dirty="0" smtClean="0"/>
              <a:t>-</a:t>
            </a:r>
            <a:r>
              <a:rPr dirty="0" smtClean="0"/>
              <a:t> </a:t>
            </a:r>
            <a:r>
              <a:rPr dirty="0" err="1"/>
              <a:t>ročný</a:t>
            </a:r>
            <a:r>
              <a:rPr dirty="0"/>
              <a:t>.</a:t>
            </a:r>
          </a:p>
          <a:p>
            <a:pPr algn="l" defTabSz="391414">
              <a:defRPr sz="3015"/>
            </a:pPr>
            <a:r>
              <a:rPr dirty="0"/>
              <a:t>- Wolfgang a </a:t>
            </a:r>
            <a:r>
              <a:rPr dirty="0" err="1"/>
              <a:t>jeho</a:t>
            </a:r>
            <a:r>
              <a:rPr dirty="0"/>
              <a:t> </a:t>
            </a:r>
            <a:r>
              <a:rPr dirty="0" err="1"/>
              <a:t>sestra</a:t>
            </a:r>
            <a:r>
              <a:rPr dirty="0"/>
              <a:t> </a:t>
            </a:r>
            <a:r>
              <a:rPr dirty="0" err="1"/>
              <a:t>chodili</a:t>
            </a:r>
            <a:r>
              <a:rPr dirty="0"/>
              <a:t> s </a:t>
            </a:r>
            <a:r>
              <a:rPr dirty="0" err="1"/>
              <a:t>rodičmi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dlhé</a:t>
            </a:r>
            <a:r>
              <a:rPr dirty="0"/>
              <a:t> </a:t>
            </a:r>
            <a:r>
              <a:rPr dirty="0" err="1"/>
              <a:t>hudobné</a:t>
            </a:r>
            <a:r>
              <a:rPr dirty="0"/>
              <a:t> </a:t>
            </a:r>
            <a:r>
              <a:rPr dirty="0" err="1"/>
              <a:t>turné</a:t>
            </a:r>
            <a:r>
              <a:rPr dirty="0"/>
              <a:t> </a:t>
            </a:r>
            <a:r>
              <a:rPr dirty="0" err="1"/>
              <a:t>po</a:t>
            </a:r>
            <a:r>
              <a:rPr dirty="0"/>
              <a:t> </a:t>
            </a:r>
            <a:r>
              <a:rPr dirty="0" err="1"/>
              <a:t>Európe</a:t>
            </a:r>
            <a:r>
              <a:rPr dirty="0"/>
              <a:t>, </a:t>
            </a:r>
            <a:r>
              <a:rPr dirty="0" err="1"/>
              <a:t>kde</a:t>
            </a:r>
            <a:r>
              <a:rPr dirty="0"/>
              <a:t> </a:t>
            </a:r>
            <a:r>
              <a:rPr dirty="0" err="1"/>
              <a:t>boli</a:t>
            </a:r>
            <a:r>
              <a:rPr dirty="0"/>
              <a:t> </a:t>
            </a:r>
            <a:r>
              <a:rPr dirty="0" err="1"/>
              <a:t>predstavovaní</a:t>
            </a:r>
            <a:r>
              <a:rPr dirty="0"/>
              <a:t> </a:t>
            </a:r>
            <a:r>
              <a:rPr dirty="0" err="1"/>
              <a:t>ako</a:t>
            </a:r>
            <a:r>
              <a:rPr dirty="0"/>
              <a:t> </a:t>
            </a:r>
            <a:r>
              <a:rPr dirty="0" smtClean="0"/>
              <a:t>z</a:t>
            </a:r>
            <a:r>
              <a:rPr lang="sk-SK" dirty="0" smtClean="0"/>
              <a:t>á</a:t>
            </a:r>
            <a:r>
              <a:rPr dirty="0" err="1" smtClean="0"/>
              <a:t>zračné</a:t>
            </a:r>
            <a:r>
              <a:rPr dirty="0" smtClean="0"/>
              <a:t> </a:t>
            </a:r>
            <a:r>
              <a:rPr dirty="0" err="1"/>
              <a:t>deti</a:t>
            </a:r>
            <a:r>
              <a:rPr dirty="0"/>
              <a:t>.</a:t>
            </a:r>
          </a:p>
          <a:p>
            <a:pPr algn="l" defTabSz="391414">
              <a:defRPr sz="3015"/>
            </a:pPr>
            <a:r>
              <a:rPr dirty="0"/>
              <a:t>- V </a:t>
            </a:r>
            <a:r>
              <a:rPr dirty="0" err="1"/>
              <a:t>Anglicku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 smtClean="0"/>
              <a:t>zozn</a:t>
            </a:r>
            <a:r>
              <a:rPr lang="sk-SK" dirty="0" smtClean="0"/>
              <a:t>á</a:t>
            </a:r>
            <a:r>
              <a:rPr dirty="0" smtClean="0"/>
              <a:t>mil </a:t>
            </a:r>
            <a:r>
              <a:rPr dirty="0"/>
              <a:t>s </a:t>
            </a:r>
            <a:r>
              <a:rPr dirty="0" err="1"/>
              <a:t>Johanom</a:t>
            </a:r>
            <a:r>
              <a:rPr dirty="0"/>
              <a:t> </a:t>
            </a:r>
            <a:r>
              <a:rPr dirty="0" err="1"/>
              <a:t>Christianom</a:t>
            </a:r>
            <a:r>
              <a:rPr dirty="0"/>
              <a:t> </a:t>
            </a:r>
            <a:r>
              <a:rPr dirty="0" err="1"/>
              <a:t>Bachom</a:t>
            </a:r>
            <a:r>
              <a:rPr dirty="0"/>
              <a:t>, </a:t>
            </a:r>
            <a:r>
              <a:rPr dirty="0" err="1"/>
              <a:t>ktorý</a:t>
            </a:r>
            <a:r>
              <a:rPr dirty="0"/>
              <a:t> ho </a:t>
            </a:r>
            <a:r>
              <a:rPr dirty="0" err="1"/>
              <a:t>učil</a:t>
            </a:r>
            <a:r>
              <a:rPr dirty="0"/>
              <a:t> </a:t>
            </a:r>
            <a:r>
              <a:rPr dirty="0" err="1"/>
              <a:t>hrať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klavír</a:t>
            </a:r>
            <a:r>
              <a:rPr dirty="0"/>
              <a:t> a </a:t>
            </a:r>
            <a:r>
              <a:rPr dirty="0" err="1"/>
              <a:t>spoznal</a:t>
            </a:r>
            <a:r>
              <a:rPr dirty="0"/>
              <a:t> </a:t>
            </a:r>
            <a:r>
              <a:rPr dirty="0" err="1"/>
              <a:t>bližšie</a:t>
            </a:r>
            <a:r>
              <a:rPr dirty="0"/>
              <a:t> </a:t>
            </a:r>
            <a:r>
              <a:rPr dirty="0" err="1"/>
              <a:t>prostredie</a:t>
            </a:r>
            <a:r>
              <a:rPr dirty="0"/>
              <a:t> </a:t>
            </a:r>
            <a:r>
              <a:rPr dirty="0" err="1"/>
              <a:t>talianskej</a:t>
            </a:r>
            <a:r>
              <a:rPr dirty="0"/>
              <a:t> </a:t>
            </a:r>
            <a:r>
              <a:rPr dirty="0" err="1"/>
              <a:t>opery</a:t>
            </a:r>
            <a:r>
              <a:rPr dirty="0"/>
              <a:t>.</a:t>
            </a:r>
          </a:p>
          <a:p>
            <a:pPr algn="l" defTabSz="391414">
              <a:defRPr sz="3015"/>
            </a:pPr>
            <a:r>
              <a:rPr dirty="0"/>
              <a:t>- V </a:t>
            </a:r>
            <a:r>
              <a:rPr dirty="0" err="1"/>
              <a:t>Taliansku</a:t>
            </a:r>
            <a:r>
              <a:rPr dirty="0"/>
              <a:t> Mozart </a:t>
            </a:r>
            <a:r>
              <a:rPr dirty="0" err="1"/>
              <a:t>spoznal</a:t>
            </a:r>
            <a:r>
              <a:rPr dirty="0"/>
              <a:t> </a:t>
            </a:r>
            <a:r>
              <a:rPr dirty="0" err="1"/>
              <a:t>hudobný</a:t>
            </a:r>
            <a:r>
              <a:rPr dirty="0"/>
              <a:t> </a:t>
            </a:r>
            <a:r>
              <a:rPr dirty="0" err="1"/>
              <a:t>štýl</a:t>
            </a:r>
            <a:r>
              <a:rPr dirty="0"/>
              <a:t>, </a:t>
            </a:r>
            <a:r>
              <a:rPr dirty="0" err="1"/>
              <a:t>ktorý</a:t>
            </a:r>
            <a:r>
              <a:rPr dirty="0"/>
              <a:t> v </a:t>
            </a:r>
            <a:r>
              <a:rPr dirty="0" err="1"/>
              <a:t>tej</a:t>
            </a:r>
            <a:r>
              <a:rPr dirty="0"/>
              <a:t> </a:t>
            </a:r>
            <a:r>
              <a:rPr dirty="0" err="1"/>
              <a:t>dobe</a:t>
            </a:r>
            <a:r>
              <a:rPr dirty="0"/>
              <a:t> </a:t>
            </a:r>
            <a:r>
              <a:rPr dirty="0" err="1"/>
              <a:t>bol</a:t>
            </a:r>
            <a:r>
              <a:rPr dirty="0"/>
              <a:t> </a:t>
            </a:r>
            <a:r>
              <a:rPr dirty="0" err="1"/>
              <a:t>veľmi</a:t>
            </a:r>
            <a:r>
              <a:rPr dirty="0"/>
              <a:t> </a:t>
            </a:r>
            <a:r>
              <a:rPr dirty="0" err="1" smtClean="0"/>
              <a:t>obľ</a:t>
            </a:r>
            <a:r>
              <a:rPr lang="sk-SK" dirty="0" smtClean="0"/>
              <a:t>ú</a:t>
            </a:r>
            <a:r>
              <a:rPr dirty="0" err="1" smtClean="0"/>
              <a:t>bený</a:t>
            </a:r>
            <a:r>
              <a:rPr dirty="0" smtClean="0"/>
              <a:t> </a:t>
            </a:r>
            <a:r>
              <a:rPr dirty="0"/>
              <a:t>a </a:t>
            </a:r>
            <a:r>
              <a:rPr dirty="0" err="1"/>
              <a:t>neskôr</a:t>
            </a:r>
            <a:r>
              <a:rPr dirty="0"/>
              <a:t> tam </a:t>
            </a:r>
            <a:r>
              <a:rPr dirty="0" err="1"/>
              <a:t>komponoval</a:t>
            </a:r>
            <a:r>
              <a:rPr dirty="0"/>
              <a:t> </a:t>
            </a:r>
            <a:r>
              <a:rPr dirty="0" err="1"/>
              <a:t>opery</a:t>
            </a:r>
            <a:r>
              <a:rPr dirty="0"/>
              <a:t>.</a:t>
            </a:r>
          </a:p>
          <a:p>
            <a:pPr algn="l" defTabSz="391414">
              <a:defRPr sz="3015"/>
            </a:pPr>
            <a:r>
              <a:rPr dirty="0"/>
              <a:t>- </a:t>
            </a:r>
            <a:r>
              <a:rPr dirty="0" err="1"/>
              <a:t>Počas</a:t>
            </a:r>
            <a:r>
              <a:rPr dirty="0"/>
              <a:t> </a:t>
            </a:r>
            <a:r>
              <a:rPr dirty="0" err="1"/>
              <a:t>pobytu</a:t>
            </a:r>
            <a:r>
              <a:rPr dirty="0"/>
              <a:t> </a:t>
            </a:r>
            <a:r>
              <a:rPr dirty="0" err="1"/>
              <a:t>vo</a:t>
            </a:r>
            <a:r>
              <a:rPr dirty="0"/>
              <a:t> </a:t>
            </a:r>
            <a:r>
              <a:rPr dirty="0" err="1"/>
              <a:t>Viedni</a:t>
            </a:r>
            <a:r>
              <a:rPr dirty="0"/>
              <a:t> </a:t>
            </a:r>
            <a:r>
              <a:rPr dirty="0" err="1"/>
              <a:t>dosiahol</a:t>
            </a:r>
            <a:r>
              <a:rPr dirty="0"/>
              <a:t> </a:t>
            </a:r>
            <a:r>
              <a:rPr dirty="0" err="1"/>
              <a:t>vrchol</a:t>
            </a:r>
            <a:r>
              <a:rPr dirty="0"/>
              <a:t> </a:t>
            </a:r>
            <a:r>
              <a:rPr dirty="0" err="1"/>
              <a:t>kariéry</a:t>
            </a:r>
            <a:r>
              <a:rPr dirty="0"/>
              <a:t>.</a:t>
            </a:r>
          </a:p>
          <a:p>
            <a:pPr algn="l" defTabSz="391414">
              <a:defRPr sz="3015"/>
            </a:pPr>
            <a:r>
              <a:rPr dirty="0"/>
              <a:t>- </a:t>
            </a:r>
            <a:r>
              <a:rPr dirty="0" err="1"/>
              <a:t>Oženil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v </a:t>
            </a:r>
            <a:r>
              <a:rPr dirty="0" err="1"/>
              <a:t>roku</a:t>
            </a:r>
            <a:r>
              <a:rPr dirty="0"/>
              <a:t> 1782 s </a:t>
            </a:r>
            <a:r>
              <a:rPr dirty="0" err="1"/>
              <a:t>dcérou</a:t>
            </a:r>
            <a:r>
              <a:rPr dirty="0"/>
              <a:t> </a:t>
            </a:r>
            <a:r>
              <a:rPr dirty="0" err="1"/>
              <a:t>svojej</a:t>
            </a:r>
            <a:r>
              <a:rPr dirty="0"/>
              <a:t> </a:t>
            </a:r>
            <a:r>
              <a:rPr dirty="0" err="1"/>
              <a:t>bývalej</a:t>
            </a:r>
            <a:r>
              <a:rPr dirty="0"/>
              <a:t> </a:t>
            </a:r>
            <a:r>
              <a:rPr dirty="0" err="1" smtClean="0"/>
              <a:t>domovn</a:t>
            </a:r>
            <a:r>
              <a:rPr lang="sk-SK" dirty="0" smtClean="0"/>
              <a:t>í</a:t>
            </a:r>
            <a:r>
              <a:rPr dirty="0" err="1" smtClean="0"/>
              <a:t>čky</a:t>
            </a:r>
            <a:r>
              <a:rPr dirty="0"/>
              <a:t>.</a:t>
            </a:r>
          </a:p>
          <a:p>
            <a:pPr algn="l" defTabSz="391414">
              <a:defRPr sz="3015"/>
            </a:pPr>
            <a:r>
              <a:rPr dirty="0"/>
              <a:t>- Mozart </a:t>
            </a:r>
            <a:r>
              <a:rPr dirty="0" err="1"/>
              <a:t>zomrel</a:t>
            </a:r>
            <a:r>
              <a:rPr dirty="0"/>
              <a:t> </a:t>
            </a:r>
            <a:r>
              <a:rPr dirty="0" err="1"/>
              <a:t>mladý</a:t>
            </a:r>
            <a:r>
              <a:rPr dirty="0"/>
              <a:t> v </a:t>
            </a:r>
            <a:r>
              <a:rPr dirty="0" err="1"/>
              <a:t>roku</a:t>
            </a:r>
            <a:r>
              <a:rPr dirty="0"/>
              <a:t> 1791.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vorba:"/>
          <p:cNvSpPr txBox="1">
            <a:spLocks noGrp="1"/>
          </p:cNvSpPr>
          <p:nvPr>
            <p:ph type="ctrTitle"/>
          </p:nvPr>
        </p:nvSpPr>
        <p:spPr>
          <a:xfrm>
            <a:off x="75259" y="215153"/>
            <a:ext cx="4877631" cy="1202420"/>
          </a:xfrm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r>
              <a:t>Tvorba:</a:t>
            </a:r>
          </a:p>
        </p:txBody>
      </p:sp>
      <p:sp>
        <p:nvSpPr>
          <p:cNvPr id="126" name="Malá nočná hudba…"/>
          <p:cNvSpPr txBox="1">
            <a:spLocks noGrp="1"/>
          </p:cNvSpPr>
          <p:nvPr>
            <p:ph type="subTitle" sz="half" idx="1"/>
          </p:nvPr>
        </p:nvSpPr>
        <p:spPr>
          <a:xfrm>
            <a:off x="145538" y="1726093"/>
            <a:ext cx="6210398" cy="7749214"/>
          </a:xfrm>
          <a:prstGeom prst="rect">
            <a:avLst/>
          </a:prstGeom>
        </p:spPr>
        <p:txBody>
          <a:bodyPr/>
          <a:lstStyle/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 err="1"/>
              <a:t>Malá</a:t>
            </a:r>
            <a:r>
              <a:rPr dirty="0"/>
              <a:t> </a:t>
            </a:r>
            <a:r>
              <a:rPr dirty="0" err="1"/>
              <a:t>nočná</a:t>
            </a:r>
            <a:r>
              <a:rPr dirty="0"/>
              <a:t> </a:t>
            </a:r>
            <a:r>
              <a:rPr dirty="0" err="1"/>
              <a:t>hudba</a:t>
            </a:r>
            <a:endParaRPr dirty="0"/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 err="1"/>
              <a:t>Magická</a:t>
            </a:r>
            <a:r>
              <a:rPr dirty="0"/>
              <a:t> </a:t>
            </a:r>
            <a:r>
              <a:rPr dirty="0" err="1"/>
              <a:t>flauta</a:t>
            </a:r>
            <a:endParaRPr dirty="0"/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lang="sk-SK" dirty="0" smtClean="0"/>
              <a:t>Symfónia </a:t>
            </a:r>
            <a:r>
              <a:rPr dirty="0" smtClean="0"/>
              <a:t>No</a:t>
            </a:r>
            <a:r>
              <a:rPr dirty="0"/>
              <a:t>. 41</a:t>
            </a:r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 err="1"/>
              <a:t>Figarova</a:t>
            </a:r>
            <a:r>
              <a:rPr dirty="0"/>
              <a:t> </a:t>
            </a:r>
            <a:r>
              <a:rPr dirty="0" err="1"/>
              <a:t>svadba</a:t>
            </a:r>
            <a:endParaRPr dirty="0"/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/>
              <a:t>Don Giovanni</a:t>
            </a:r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 err="1"/>
              <a:t>Zaide</a:t>
            </a:r>
            <a:endParaRPr dirty="0"/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 err="1"/>
              <a:t>Únos</a:t>
            </a:r>
            <a:r>
              <a:rPr dirty="0"/>
              <a:t> </a:t>
            </a:r>
            <a:r>
              <a:rPr dirty="0" err="1"/>
              <a:t>zo</a:t>
            </a:r>
            <a:r>
              <a:rPr dirty="0"/>
              <a:t> </a:t>
            </a:r>
            <a:r>
              <a:rPr lang="sk-SK" dirty="0" smtClean="0"/>
              <a:t>S</a:t>
            </a:r>
            <a:r>
              <a:rPr dirty="0" err="1" smtClean="0"/>
              <a:t>erailu</a:t>
            </a:r>
            <a:endParaRPr dirty="0"/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/>
              <a:t>Titus</a:t>
            </a:r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 err="1"/>
              <a:t>Idomenoe</a:t>
            </a:r>
            <a:r>
              <a:rPr dirty="0"/>
              <a:t>, </a:t>
            </a:r>
            <a:r>
              <a:rPr dirty="0" err="1"/>
              <a:t>Krétsky</a:t>
            </a:r>
            <a:r>
              <a:rPr dirty="0"/>
              <a:t> </a:t>
            </a:r>
            <a:r>
              <a:rPr dirty="0" err="1"/>
              <a:t>kráľ</a:t>
            </a:r>
            <a:r>
              <a:rPr dirty="0"/>
              <a:t>.</a:t>
            </a:r>
          </a:p>
          <a:p>
            <a:pPr marL="457200" indent="-457200" algn="l">
              <a:buSzPct val="52000"/>
              <a:buBlip>
                <a:blip r:embed="rId3"/>
              </a:buBlip>
              <a:defRPr sz="3800"/>
            </a:pPr>
            <a:r>
              <a:rPr dirty="0" err="1" smtClean="0"/>
              <a:t>Rekviem</a:t>
            </a:r>
            <a:r>
              <a:rPr lang="sk-SK" dirty="0" smtClean="0"/>
              <a:t> a ďalšie</a:t>
            </a:r>
            <a:endParaRPr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FD0C25C3-3832-45B2-8779-00EE39E1017F-L0-001.jpeg" descr="FD0C25C3-3832-45B2-8779-00EE39E1017F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8632" y="1062788"/>
            <a:ext cx="6201743" cy="79482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B5E56A6F-B3F5-41B3-BDCC-A3E0CBF92B1A-L0-001.jpeg" descr="B5E56A6F-B3F5-41B3-BDCC-A3E0CBF92B1A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60183" y="536874"/>
            <a:ext cx="3591848" cy="4491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9E13F16A-7720-4291-834D-2FB0BA1739BF-L0-001.jpeg" descr="9E13F16A-7720-4291-834D-2FB0BA1739BF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58395" y="5503063"/>
            <a:ext cx="2995424" cy="3728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5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1" animBg="1" advAuto="0"/>
      <p:bldP spid="129" grpId="2" animBg="1" advAuto="0"/>
      <p:bldP spid="130" grpId="3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Ďakujem za pozornosť"/>
          <p:cNvSpPr txBox="1">
            <a:spLocks noGrp="1"/>
          </p:cNvSpPr>
          <p:nvPr>
            <p:ph type="ctrTitle"/>
          </p:nvPr>
        </p:nvSpPr>
        <p:spPr>
          <a:xfrm>
            <a:off x="725618" y="3488962"/>
            <a:ext cx="11553564" cy="1975071"/>
          </a:xfrm>
          <a:prstGeom prst="rect">
            <a:avLst/>
          </a:prstGeom>
        </p:spPr>
        <p:txBody>
          <a:bodyPr/>
          <a:lstStyle>
            <a:lvl1pPr defTabSz="572516">
              <a:defRPr sz="8722"/>
            </a:lvl1pPr>
          </a:lstStyle>
          <a:p>
            <a:r>
              <a:t>Ďakujem za pozornosť</a:t>
            </a:r>
          </a:p>
        </p:txBody>
      </p:sp>
      <p:sp>
        <p:nvSpPr>
          <p:cNvPr id="133" name="Zdroje:…"/>
          <p:cNvSpPr txBox="1">
            <a:spLocks noGrp="1"/>
          </p:cNvSpPr>
          <p:nvPr>
            <p:ph type="subTitle" sz="half" idx="1"/>
          </p:nvPr>
        </p:nvSpPr>
        <p:spPr>
          <a:xfrm>
            <a:off x="103334" y="6924961"/>
            <a:ext cx="10035584" cy="2799551"/>
          </a:xfrm>
          <a:prstGeom prst="rect">
            <a:avLst/>
          </a:prstGeom>
        </p:spPr>
        <p:txBody>
          <a:bodyPr/>
          <a:lstStyle/>
          <a:p>
            <a:pPr algn="l" defTabSz="461518">
              <a:defRPr sz="3081"/>
            </a:pPr>
            <a:r>
              <a:t>Zdroje:</a:t>
            </a:r>
          </a:p>
          <a:p>
            <a:pPr algn="l" defTabSz="461518">
              <a:defRPr sz="3081"/>
            </a:pPr>
            <a:r>
              <a:rPr u="sng">
                <a:hlinkClick r:id="rId3"/>
              </a:rPr>
              <a:t>https://sk.wikipedia.org/wiki/Wolfgang_Amadeus_Mozart</a:t>
            </a:r>
          </a:p>
          <a:p>
            <a:pPr algn="l" defTabSz="461518">
              <a:defRPr sz="3081"/>
            </a:pPr>
            <a:endParaRPr u="sng">
              <a:hlinkClick r:id="rId3"/>
            </a:endParaRPr>
          </a:p>
          <a:p>
            <a:pPr algn="l" defTabSz="461518">
              <a:defRPr sz="3081"/>
            </a:pPr>
            <a:r>
              <a:t>https://www.9em.sk/wolfgang-amadeus-mozart-zivot-a-osud-1-cast/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Vlastná</PresentationFormat>
  <Paragraphs>29</Paragraphs>
  <Slides>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6" baseType="lpstr">
      <vt:lpstr>Gradient</vt:lpstr>
      <vt:lpstr>Wolfgang Amadeus Mozart</vt:lpstr>
      <vt:lpstr>Životopis:</vt:lpstr>
      <vt:lpstr>Tvorba:</vt:lpstr>
      <vt:lpstr>Prezentácia programu PowerPoint</vt:lpstr>
      <vt:lpstr>Ďakujem za pozornosť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Wolfgang Amadeus Mozart</dc:title>
  <cp:lastModifiedBy>Zita</cp:lastModifiedBy>
  <cp:revision>1</cp:revision>
  <dcterms:modified xsi:type="dcterms:W3CDTF">2020-04-20T16:01:13Z</dcterms:modified>
</cp:coreProperties>
</file>