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" TargetMode="External"/><Relationship Id="rId2" Type="http://schemas.openxmlformats.org/officeDocument/2006/relationships/hyperlink" Target="https://sk.wikipedia.org/wiki/Johann_Sebastian_Bach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92398" y="1546279"/>
            <a:ext cx="6815669" cy="2015068"/>
          </a:xfrm>
        </p:spPr>
        <p:txBody>
          <a:bodyPr/>
          <a:lstStyle/>
          <a:p>
            <a:r>
              <a:rPr lang="sk-SK" sz="6000" dirty="0" smtClean="0">
                <a:solidFill>
                  <a:srgbClr val="FF0000"/>
                </a:solidFill>
              </a:rPr>
              <a:t>Johann </a:t>
            </a:r>
            <a:r>
              <a:rPr lang="sk-SK" sz="6000" dirty="0" err="1" smtClean="0">
                <a:solidFill>
                  <a:srgbClr val="FF0000"/>
                </a:solidFill>
              </a:rPr>
              <a:t>Sebastian</a:t>
            </a:r>
            <a:r>
              <a:rPr lang="sk-SK" sz="6000" dirty="0" smtClean="0">
                <a:solidFill>
                  <a:srgbClr val="FF0000"/>
                </a:solidFill>
              </a:rPr>
              <a:t> Bach</a:t>
            </a:r>
            <a:endParaRPr lang="sk-SK" sz="6000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97052" y="4704348"/>
            <a:ext cx="3480246" cy="707188"/>
          </a:xfrm>
        </p:spPr>
        <p:txBody>
          <a:bodyPr>
            <a:normAutofit/>
          </a:bodyPr>
          <a:lstStyle/>
          <a:p>
            <a:r>
              <a:rPr lang="sk-SK" dirty="0" err="1" smtClean="0"/>
              <a:t>Kniežová</a:t>
            </a:r>
            <a:r>
              <a:rPr lang="sk-SK" dirty="0" smtClean="0"/>
              <a:t> Ester, VI.B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136" y="2743228"/>
            <a:ext cx="3245018" cy="392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6643" y="842210"/>
            <a:ext cx="9601196" cy="974559"/>
          </a:xfrm>
        </p:spPr>
        <p:txBody>
          <a:bodyPr>
            <a:normAutofit fontScale="90000"/>
          </a:bodyPr>
          <a:lstStyle/>
          <a:p>
            <a:r>
              <a:rPr lang="sk-SK" sz="7200" dirty="0" smtClean="0">
                <a:solidFill>
                  <a:srgbClr val="FF0000"/>
                </a:solidFill>
              </a:rPr>
              <a:t>Životopis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09863" y="1925053"/>
            <a:ext cx="10912642" cy="4138863"/>
          </a:xfrm>
        </p:spPr>
        <p:txBody>
          <a:bodyPr/>
          <a:lstStyle/>
          <a:p>
            <a:r>
              <a:rPr lang="sk-SK" dirty="0" smtClean="0"/>
              <a:t>Narodil s 31. marca 1685, </a:t>
            </a:r>
            <a:r>
              <a:rPr lang="sk-SK" dirty="0" err="1" smtClean="0"/>
              <a:t>Eisenach</a:t>
            </a:r>
            <a:r>
              <a:rPr lang="sk-SK" dirty="0" smtClean="0"/>
              <a:t>, Nemecko a zomrel 28. júla 1750 v Lipsku</a:t>
            </a:r>
          </a:p>
          <a:p>
            <a:r>
              <a:rPr lang="sk-SK" dirty="0" smtClean="0"/>
              <a:t>Bol to nemecký hudobný skladateľ barokovej hudby. Bol aj slávny organista a čembalista</a:t>
            </a:r>
          </a:p>
          <a:p>
            <a:r>
              <a:rPr lang="sk-SK" dirty="0" smtClean="0"/>
              <a:t>Je uznávaný ako majster zvuku</a:t>
            </a:r>
          </a:p>
          <a:p>
            <a:r>
              <a:rPr lang="sk-SK" dirty="0"/>
              <a:t>Bol najmladší z ôsmich detí Johanna </a:t>
            </a:r>
            <a:r>
              <a:rPr lang="sk-SK" dirty="0" err="1"/>
              <a:t>Ambrosiusa</a:t>
            </a:r>
            <a:r>
              <a:rPr lang="sk-SK" dirty="0"/>
              <a:t> </a:t>
            </a:r>
            <a:r>
              <a:rPr lang="sk-SK" dirty="0" smtClean="0"/>
              <a:t>Bacha.</a:t>
            </a:r>
            <a:r>
              <a:rPr lang="it-IT" dirty="0"/>
              <a:t> Pokrstili ho 23. marca </a:t>
            </a:r>
            <a:r>
              <a:rPr lang="it-IT" dirty="0" smtClean="0"/>
              <a:t>v</a:t>
            </a:r>
            <a:r>
              <a:rPr lang="sk-SK" dirty="0" smtClean="0"/>
              <a:t> </a:t>
            </a:r>
            <a:r>
              <a:rPr lang="it-IT" dirty="0" smtClean="0"/>
              <a:t>Kostole </a:t>
            </a:r>
            <a:r>
              <a:rPr lang="it-IT" dirty="0"/>
              <a:t>svätého Juraja</a:t>
            </a:r>
            <a:r>
              <a:rPr lang="sk-SK" dirty="0" smtClean="0"/>
              <a:t> </a:t>
            </a:r>
          </a:p>
          <a:p>
            <a:r>
              <a:rPr lang="sk-SK" dirty="0"/>
              <a:t>Včasné detstvo strávil v </a:t>
            </a:r>
            <a:r>
              <a:rPr lang="sk-SK" dirty="0" err="1" smtClean="0"/>
              <a:t>Eisenachu</a:t>
            </a:r>
            <a:endParaRPr lang="sk-SK" dirty="0" smtClean="0"/>
          </a:p>
          <a:p>
            <a:r>
              <a:rPr lang="sk-SK" dirty="0"/>
              <a:t> Ako osemročný sa dostal Bach do latinskej školy </a:t>
            </a:r>
            <a:r>
              <a:rPr lang="sk-SK" dirty="0" err="1"/>
              <a:t>eisenachského</a:t>
            </a:r>
            <a:r>
              <a:rPr lang="sk-SK" dirty="0"/>
              <a:t> dominikánskeho kláštora. 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555386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2738" y="914401"/>
            <a:ext cx="10435388" cy="5305925"/>
          </a:xfrm>
        </p:spPr>
        <p:txBody>
          <a:bodyPr/>
          <a:lstStyle/>
          <a:p>
            <a:r>
              <a:rPr lang="sk-SK" dirty="0" smtClean="0"/>
              <a:t>Jeho rodičia zomreli skoro: matka 3. mája 1694 a otec zomrel </a:t>
            </a:r>
            <a:r>
              <a:rPr lang="sk-SK" dirty="0"/>
              <a:t>20. februára </a:t>
            </a:r>
            <a:r>
              <a:rPr lang="sk-SK" dirty="0" smtClean="0"/>
              <a:t>1695 potom ako si 27. novembra 1694 vzal </a:t>
            </a:r>
            <a:r>
              <a:rPr lang="sk-SK" dirty="0"/>
              <a:t>za </a:t>
            </a:r>
            <a:r>
              <a:rPr lang="sk-SK" dirty="0" smtClean="0"/>
              <a:t>manželku vdovu </a:t>
            </a:r>
            <a:r>
              <a:rPr lang="sk-SK" dirty="0"/>
              <a:t>Barbaru </a:t>
            </a:r>
            <a:r>
              <a:rPr lang="sk-SK" dirty="0" err="1"/>
              <a:t>Margarethu</a:t>
            </a:r>
            <a:r>
              <a:rPr lang="sk-SK" dirty="0"/>
              <a:t> </a:t>
            </a:r>
            <a:r>
              <a:rPr lang="sk-SK" dirty="0" err="1"/>
              <a:t>Bartholomäiovú</a:t>
            </a:r>
            <a:r>
              <a:rPr lang="sk-SK" dirty="0"/>
              <a:t>, rodenú </a:t>
            </a:r>
            <a:r>
              <a:rPr lang="sk-SK" dirty="0" err="1"/>
              <a:t>Keulovú</a:t>
            </a:r>
            <a:r>
              <a:rPr lang="sk-SK" dirty="0"/>
              <a:t>  </a:t>
            </a:r>
            <a:endParaRPr lang="sk-SK" dirty="0" smtClean="0"/>
          </a:p>
          <a:p>
            <a:endParaRPr lang="sk-SK" dirty="0"/>
          </a:p>
          <a:p>
            <a:r>
              <a:rPr lang="sk-SK" dirty="0" smtClean="0"/>
              <a:t> </a:t>
            </a:r>
            <a:r>
              <a:rPr lang="sk-SK" dirty="0"/>
              <a:t>Johann </a:t>
            </a:r>
            <a:r>
              <a:rPr lang="sk-SK" dirty="0" err="1"/>
              <a:t>Sebastian</a:t>
            </a:r>
            <a:r>
              <a:rPr lang="sk-SK" dirty="0"/>
              <a:t> sa presťahoval so svojim bratom Johannom </a:t>
            </a:r>
            <a:r>
              <a:rPr lang="sk-SK" dirty="0" err="1"/>
              <a:t>Jacobom</a:t>
            </a:r>
            <a:r>
              <a:rPr lang="sk-SK" dirty="0"/>
              <a:t> k staršiemu bratovi Johannovi </a:t>
            </a:r>
            <a:r>
              <a:rPr lang="sk-SK" dirty="0" err="1" smtClean="0"/>
              <a:t>Christophovi</a:t>
            </a:r>
            <a:r>
              <a:rPr lang="sk-SK" dirty="0" smtClean="0"/>
              <a:t> do </a:t>
            </a:r>
            <a:r>
              <a:rPr lang="sk-SK" dirty="0" err="1"/>
              <a:t>Ohrdrufu</a:t>
            </a:r>
            <a:r>
              <a:rPr lang="sk-SK" dirty="0" smtClean="0"/>
              <a:t>.</a:t>
            </a:r>
          </a:p>
          <a:p>
            <a:r>
              <a:rPr lang="sk-SK" dirty="0"/>
              <a:t>V </a:t>
            </a:r>
            <a:r>
              <a:rPr lang="sk-SK" dirty="0" err="1"/>
              <a:t>Ohrdrufe</a:t>
            </a:r>
            <a:r>
              <a:rPr lang="sk-SK" dirty="0"/>
              <a:t> navštevoval lýceum až do </a:t>
            </a:r>
            <a:r>
              <a:rPr lang="sk-SK" dirty="0" err="1"/>
              <a:t>primy</a:t>
            </a:r>
            <a:r>
              <a:rPr lang="sk-SK" dirty="0"/>
              <a:t>, čím získal lepšie školské vzdelanie ako jeho </a:t>
            </a:r>
            <a:r>
              <a:rPr lang="sk-SK" dirty="0" smtClean="0"/>
              <a:t>predkovia.</a:t>
            </a:r>
            <a:endParaRPr lang="sk-SK" dirty="0"/>
          </a:p>
          <a:p>
            <a:endParaRPr lang="sk-SK" dirty="0" smtClean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716" y="4042612"/>
            <a:ext cx="3668496" cy="243037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347" y="4042612"/>
            <a:ext cx="4071686" cy="229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56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Deti Johanna </a:t>
            </a:r>
            <a:r>
              <a:rPr lang="sk-SK" dirty="0" err="1" smtClean="0">
                <a:solidFill>
                  <a:srgbClr val="FF0000"/>
                </a:solidFill>
              </a:rPr>
              <a:t>Sebastiana</a:t>
            </a:r>
            <a:r>
              <a:rPr lang="sk-SK" dirty="0" smtClean="0">
                <a:solidFill>
                  <a:srgbClr val="FF0000"/>
                </a:solidFill>
              </a:rPr>
              <a:t> Bacha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04409" y="2538662"/>
            <a:ext cx="3868105" cy="3765883"/>
          </a:xfrm>
        </p:spPr>
        <p:txBody>
          <a:bodyPr>
            <a:normAutofit lnSpcReduction="10000"/>
          </a:bodyPr>
          <a:lstStyle/>
          <a:p>
            <a:r>
              <a:rPr lang="sk-SK" sz="2200" dirty="0" smtClean="0">
                <a:solidFill>
                  <a:srgbClr val="FF0000"/>
                </a:solidFill>
              </a:rPr>
              <a:t>J. S. Bach mal 20 detí</a:t>
            </a:r>
          </a:p>
          <a:p>
            <a:r>
              <a:rPr lang="sk-SK" sz="2200" dirty="0" err="1"/>
              <a:t>Carl</a:t>
            </a:r>
            <a:r>
              <a:rPr lang="sk-SK" sz="2200" dirty="0"/>
              <a:t> </a:t>
            </a:r>
            <a:r>
              <a:rPr lang="sk-SK" sz="2200" dirty="0" err="1"/>
              <a:t>Philipp</a:t>
            </a:r>
            <a:r>
              <a:rPr lang="sk-SK" sz="2200" dirty="0"/>
              <a:t> Emanuel </a:t>
            </a:r>
            <a:r>
              <a:rPr lang="sk-SK" sz="2200" dirty="0" smtClean="0"/>
              <a:t>Bach</a:t>
            </a:r>
          </a:p>
          <a:p>
            <a:r>
              <a:rPr lang="sk-SK" sz="2200" dirty="0"/>
              <a:t>Johann Christian </a:t>
            </a:r>
            <a:r>
              <a:rPr lang="sk-SK" sz="2200" dirty="0" smtClean="0"/>
              <a:t>Bach</a:t>
            </a:r>
          </a:p>
          <a:p>
            <a:r>
              <a:rPr lang="sk-SK" sz="2200" dirty="0" err="1"/>
              <a:t>Wilhelm</a:t>
            </a:r>
            <a:r>
              <a:rPr lang="sk-SK" sz="2200" dirty="0"/>
              <a:t> </a:t>
            </a:r>
            <a:r>
              <a:rPr lang="sk-SK" sz="2200" dirty="0" err="1"/>
              <a:t>Friedemann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r>
              <a:rPr lang="sk-SK" sz="2200" dirty="0"/>
              <a:t>Johann </a:t>
            </a:r>
            <a:r>
              <a:rPr lang="sk-SK" sz="2200" dirty="0" err="1"/>
              <a:t>Christoph</a:t>
            </a:r>
            <a:r>
              <a:rPr lang="sk-SK" sz="2200" dirty="0"/>
              <a:t> Friedrich </a:t>
            </a:r>
            <a:r>
              <a:rPr lang="sk-SK" sz="2200" dirty="0" smtClean="0"/>
              <a:t>Bach</a:t>
            </a:r>
          </a:p>
          <a:p>
            <a:r>
              <a:rPr lang="sk-SK" sz="2200" dirty="0"/>
              <a:t>Johann </a:t>
            </a:r>
            <a:r>
              <a:rPr lang="sk-SK" sz="2200" dirty="0" err="1"/>
              <a:t>Gottfried</a:t>
            </a:r>
            <a:r>
              <a:rPr lang="sk-SK" sz="2200" dirty="0"/>
              <a:t> </a:t>
            </a:r>
            <a:r>
              <a:rPr lang="sk-SK" sz="2200" dirty="0" err="1"/>
              <a:t>Bernhard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r>
              <a:rPr lang="sk-SK" sz="2200" dirty="0" err="1"/>
              <a:t>Gottfried</a:t>
            </a:r>
            <a:r>
              <a:rPr lang="sk-SK" sz="2200" dirty="0"/>
              <a:t> </a:t>
            </a:r>
            <a:r>
              <a:rPr lang="sk-SK" sz="2200" dirty="0" err="1"/>
              <a:t>Heinrich</a:t>
            </a:r>
            <a:r>
              <a:rPr lang="sk-SK" sz="2200" dirty="0"/>
              <a:t> Bach</a:t>
            </a:r>
            <a:endParaRPr lang="sk-SK" sz="2200" dirty="0" smtClean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4210740" y="2682665"/>
            <a:ext cx="3770519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 err="1"/>
              <a:t>Catharina</a:t>
            </a:r>
            <a:r>
              <a:rPr lang="sk-SK" sz="2200" dirty="0"/>
              <a:t> </a:t>
            </a:r>
            <a:r>
              <a:rPr lang="sk-SK" sz="2200" dirty="0" err="1"/>
              <a:t>Dorothea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r>
              <a:rPr lang="sk-SK" sz="2200" dirty="0" smtClean="0"/>
              <a:t>Regina </a:t>
            </a:r>
            <a:r>
              <a:rPr lang="sk-SK" sz="2200" dirty="0" err="1"/>
              <a:t>Susanna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r>
              <a:rPr lang="sk-SK" sz="2200" dirty="0" smtClean="0"/>
              <a:t>Johanna </a:t>
            </a:r>
            <a:r>
              <a:rPr lang="sk-SK" sz="2200" dirty="0" err="1"/>
              <a:t>Carolina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endParaRPr lang="sk-SK" sz="2200" dirty="0" smtClean="0"/>
          </a:p>
          <a:p>
            <a:r>
              <a:rPr lang="sk-SK" sz="2200" dirty="0"/>
              <a:t>Christiana </a:t>
            </a:r>
            <a:r>
              <a:rPr lang="sk-SK" sz="2200" dirty="0" err="1"/>
              <a:t>Sophia</a:t>
            </a:r>
            <a:r>
              <a:rPr lang="sk-SK" sz="2200" dirty="0"/>
              <a:t> </a:t>
            </a:r>
            <a:r>
              <a:rPr lang="sk-SK" sz="2200" dirty="0" err="1"/>
              <a:t>Enrietta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endParaRPr lang="sk-SK" sz="2200" dirty="0" smtClean="0"/>
          </a:p>
          <a:p>
            <a:r>
              <a:rPr lang="sk-SK" sz="2200" dirty="0" err="1"/>
              <a:t>Elisabeth</a:t>
            </a:r>
            <a:r>
              <a:rPr lang="sk-SK" sz="2200" dirty="0"/>
              <a:t> Juliana </a:t>
            </a:r>
            <a:r>
              <a:rPr lang="sk-SK" sz="2200" dirty="0" err="1"/>
              <a:t>Friederica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endParaRPr lang="sk-SK" sz="2200" dirty="0" smtClean="0"/>
          </a:p>
          <a:p>
            <a:r>
              <a:rPr lang="sk-SK" sz="2200" dirty="0"/>
              <a:t>Johann August </a:t>
            </a:r>
            <a:r>
              <a:rPr lang="sk-SK" sz="2200" dirty="0" err="1"/>
              <a:t>Abraham</a:t>
            </a:r>
            <a:r>
              <a:rPr lang="sk-SK" sz="2200" dirty="0"/>
              <a:t> </a:t>
            </a:r>
            <a:r>
              <a:rPr lang="sk-SK" sz="2200" dirty="0" smtClean="0"/>
              <a:t>Bach </a:t>
            </a:r>
          </a:p>
          <a:p>
            <a:r>
              <a:rPr lang="sk-SK" sz="2200" dirty="0" err="1" smtClean="0"/>
              <a:t>Ernestus</a:t>
            </a:r>
            <a:r>
              <a:rPr lang="sk-SK" sz="2200" dirty="0" smtClean="0"/>
              <a:t> </a:t>
            </a:r>
            <a:r>
              <a:rPr lang="sk-SK" sz="2200" dirty="0" err="1"/>
              <a:t>Andreas</a:t>
            </a:r>
            <a:r>
              <a:rPr lang="sk-SK" sz="2200" dirty="0"/>
              <a:t> Bach</a:t>
            </a:r>
          </a:p>
        </p:txBody>
      </p:sp>
      <p:sp>
        <p:nvSpPr>
          <p:cNvPr id="5" name="Obdĺžnik 4"/>
          <p:cNvSpPr/>
          <p:nvPr/>
        </p:nvSpPr>
        <p:spPr>
          <a:xfrm>
            <a:off x="8111385" y="2586672"/>
            <a:ext cx="4234429" cy="3754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 err="1"/>
              <a:t>Maria</a:t>
            </a:r>
            <a:r>
              <a:rPr lang="sk-SK" sz="2200" dirty="0"/>
              <a:t> </a:t>
            </a:r>
            <a:r>
              <a:rPr lang="sk-SK" sz="2200" dirty="0" err="1"/>
              <a:t>Sophia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r>
              <a:rPr lang="sk-SK" sz="2200" dirty="0"/>
              <a:t>Leopold </a:t>
            </a:r>
            <a:r>
              <a:rPr lang="sk-SK" sz="2200" dirty="0" err="1"/>
              <a:t>Augustus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endParaRPr lang="sk-SK" sz="2200" dirty="0" smtClean="0"/>
          </a:p>
          <a:p>
            <a:r>
              <a:rPr lang="sk-SK" sz="2200" dirty="0"/>
              <a:t>Christiana </a:t>
            </a:r>
            <a:r>
              <a:rPr lang="sk-SK" sz="2200" dirty="0" err="1"/>
              <a:t>Dorothea</a:t>
            </a:r>
            <a:r>
              <a:rPr lang="sk-SK" sz="2200" dirty="0"/>
              <a:t> </a:t>
            </a:r>
            <a:r>
              <a:rPr lang="sk-SK" sz="2200" dirty="0" err="1" smtClean="0"/>
              <a:t>Bachová</a:t>
            </a:r>
            <a:endParaRPr lang="sk-SK" sz="2200" dirty="0" smtClean="0"/>
          </a:p>
          <a:p>
            <a:r>
              <a:rPr lang="sk-SK" sz="2200" dirty="0"/>
              <a:t>Regina Johanna </a:t>
            </a:r>
            <a:r>
              <a:rPr lang="sk-SK" sz="2200" dirty="0" smtClean="0"/>
              <a:t>Bach</a:t>
            </a:r>
          </a:p>
          <a:p>
            <a:r>
              <a:rPr lang="sk-SK" sz="2200" dirty="0"/>
              <a:t>Christian </a:t>
            </a:r>
            <a:r>
              <a:rPr lang="sk-SK" sz="2200" dirty="0" err="1"/>
              <a:t>Gottlieb</a:t>
            </a:r>
            <a:r>
              <a:rPr lang="sk-SK" sz="2200" dirty="0"/>
              <a:t> </a:t>
            </a:r>
            <a:r>
              <a:rPr lang="sk-SK" sz="2200" dirty="0" smtClean="0"/>
              <a:t>Bach</a:t>
            </a:r>
          </a:p>
          <a:p>
            <a:endParaRPr lang="sk-SK" sz="2200" dirty="0" smtClean="0"/>
          </a:p>
          <a:p>
            <a:r>
              <a:rPr lang="sk-SK" sz="2200" dirty="0"/>
              <a:t>Christiana </a:t>
            </a:r>
            <a:r>
              <a:rPr lang="sk-SK" sz="2200" dirty="0" err="1"/>
              <a:t>Benedicta</a:t>
            </a:r>
            <a:r>
              <a:rPr lang="sk-SK" sz="2200" dirty="0"/>
              <a:t> </a:t>
            </a:r>
            <a:r>
              <a:rPr lang="sk-SK" sz="2200" dirty="0" err="1"/>
              <a:t>Louisa</a:t>
            </a:r>
            <a:r>
              <a:rPr lang="sk-SK" sz="2200" dirty="0"/>
              <a:t> </a:t>
            </a:r>
            <a:r>
              <a:rPr lang="sk-SK" sz="2200" dirty="0" err="1" smtClean="0"/>
              <a:t>Bachová</a:t>
            </a:r>
            <a:endParaRPr lang="sk-SK" sz="2200" dirty="0" smtClean="0"/>
          </a:p>
          <a:p>
            <a:r>
              <a:rPr lang="sk-SK" sz="2200" dirty="0"/>
              <a:t>Johann </a:t>
            </a:r>
            <a:r>
              <a:rPr lang="sk-SK" sz="2200" dirty="0" err="1"/>
              <a:t>Christoph</a:t>
            </a:r>
            <a:r>
              <a:rPr lang="sk-SK" sz="2200" dirty="0"/>
              <a:t> Bach </a:t>
            </a:r>
            <a:endParaRPr lang="sk-SK" sz="2200" dirty="0" smtClean="0"/>
          </a:p>
          <a:p>
            <a:r>
              <a:rPr lang="sk-SK" sz="2200" dirty="0" smtClean="0"/>
              <a:t>(</a:t>
            </a:r>
            <a:r>
              <a:rPr lang="sk-SK" sz="2200" dirty="0"/>
              <a:t>J. </a:t>
            </a:r>
            <a:r>
              <a:rPr lang="sk-SK" sz="2200" dirty="0" err="1"/>
              <a:t>Christoph</a:t>
            </a:r>
            <a:r>
              <a:rPr lang="sk-SK" sz="2200" dirty="0"/>
              <a:t> Bach)</a:t>
            </a:r>
            <a:endParaRPr lang="sk-SK" sz="2200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96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1" y="661737"/>
            <a:ext cx="9601196" cy="1768642"/>
          </a:xfrm>
        </p:spPr>
        <p:txBody>
          <a:bodyPr>
            <a:normAutofit/>
          </a:bodyPr>
          <a:lstStyle/>
          <a:p>
            <a:r>
              <a:rPr lang="sk-SK" sz="7200" dirty="0" smtClean="0">
                <a:solidFill>
                  <a:srgbClr val="FF0000"/>
                </a:solidFill>
              </a:rPr>
              <a:t>Diela </a:t>
            </a:r>
            <a:endParaRPr lang="sk-SK" sz="7200" dirty="0">
              <a:solidFill>
                <a:srgbClr val="FF000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832" y="241121"/>
            <a:ext cx="3584158" cy="201147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31" y="66654"/>
            <a:ext cx="3326732" cy="2427002"/>
          </a:xfrm>
          <a:prstGeom prst="rect">
            <a:avLst/>
          </a:prstGeom>
        </p:spPr>
      </p:pic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812131" y="2556932"/>
            <a:ext cx="3242512" cy="3318936"/>
          </a:xfrm>
        </p:spPr>
        <p:txBody>
          <a:bodyPr/>
          <a:lstStyle/>
          <a:p>
            <a:r>
              <a:rPr lang="sk-SK" dirty="0"/>
              <a:t> Matúšove pašie </a:t>
            </a:r>
            <a:r>
              <a:rPr lang="sk-SK" dirty="0" smtClean="0"/>
              <a:t>                 </a:t>
            </a:r>
            <a:endParaRPr lang="sk-SK" dirty="0"/>
          </a:p>
          <a:p>
            <a:r>
              <a:rPr lang="sk-SK" dirty="0"/>
              <a:t>    Jánove pašie </a:t>
            </a:r>
          </a:p>
          <a:p>
            <a:r>
              <a:rPr lang="sk-SK" dirty="0"/>
              <a:t>    Omša </a:t>
            </a:r>
            <a:r>
              <a:rPr lang="sk-SK" dirty="0" smtClean="0"/>
              <a:t>h-mol</a:t>
            </a:r>
            <a:endParaRPr lang="sk-SK" dirty="0"/>
          </a:p>
          <a:p>
            <a:r>
              <a:rPr lang="sk-SK" dirty="0"/>
              <a:t>    Vianočné oratórium </a:t>
            </a:r>
          </a:p>
          <a:p>
            <a:r>
              <a:rPr lang="sk-SK" dirty="0"/>
              <a:t>    Hudobná obeť </a:t>
            </a:r>
          </a:p>
          <a:p>
            <a:r>
              <a:rPr lang="sk-SK" dirty="0"/>
              <a:t>    </a:t>
            </a:r>
            <a:r>
              <a:rPr lang="sk-SK" dirty="0" err="1"/>
              <a:t>Tokáta</a:t>
            </a:r>
            <a:r>
              <a:rPr lang="sk-SK" dirty="0"/>
              <a:t> a fúga d mol</a:t>
            </a:r>
          </a:p>
        </p:txBody>
      </p:sp>
      <p:sp>
        <p:nvSpPr>
          <p:cNvPr id="9" name="Obdĺžnik 8"/>
          <p:cNvSpPr/>
          <p:nvPr/>
        </p:nvSpPr>
        <p:spPr>
          <a:xfrm>
            <a:off x="4138863" y="2551138"/>
            <a:ext cx="34370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dirty="0"/>
              <a:t> </a:t>
            </a:r>
            <a:r>
              <a:rPr lang="sk-SK" sz="2400" dirty="0" err="1"/>
              <a:t>Passacaglia</a:t>
            </a:r>
            <a:r>
              <a:rPr lang="sk-SK" sz="2400" dirty="0"/>
              <a:t> c </a:t>
            </a:r>
            <a:r>
              <a:rPr lang="sk-SK" sz="2400" dirty="0" smtClean="0"/>
              <a:t>mol</a:t>
            </a:r>
          </a:p>
          <a:p>
            <a:pPr marL="285750" indent="-28575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sz="2400" dirty="0" smtClean="0"/>
              <a:t> Umenie </a:t>
            </a:r>
            <a:r>
              <a:rPr lang="sk-SK" sz="2400" dirty="0"/>
              <a:t>fúgy </a:t>
            </a:r>
            <a:endParaRPr lang="sk-SK" sz="2400" dirty="0" smtClean="0"/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sz="2400" dirty="0" err="1" smtClean="0"/>
              <a:t>Brandenburské</a:t>
            </a:r>
            <a:r>
              <a:rPr lang="sk-SK" sz="2400" dirty="0" smtClean="0"/>
              <a:t> koncerty</a:t>
            </a:r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sz="2400" dirty="0" err="1" smtClean="0"/>
              <a:t>Bachove</a:t>
            </a:r>
            <a:r>
              <a:rPr lang="sk-SK" sz="2400" dirty="0" smtClean="0"/>
              <a:t> kantáty</a:t>
            </a:r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sz="2400" dirty="0" smtClean="0"/>
              <a:t>Diela </a:t>
            </a:r>
            <a:r>
              <a:rPr lang="sk-SK" sz="2400" dirty="0"/>
              <a:t>pre organ </a:t>
            </a:r>
          </a:p>
          <a:p>
            <a:pPr marL="342900" indent="-342900">
              <a:buClr>
                <a:schemeClr val="accent1"/>
              </a:buClr>
              <a:buSzPct val="119000"/>
              <a:buFont typeface="Arial" panose="020B0604020202020204" pitchFamily="34" charset="0"/>
              <a:buChar char="•"/>
            </a:pPr>
            <a:r>
              <a:rPr lang="sk-SK" sz="2400" dirty="0" smtClean="0"/>
              <a:t>Temperovaný </a:t>
            </a:r>
            <a:r>
              <a:rPr lang="sk-SK" sz="2400" dirty="0"/>
              <a:t>klavír </a:t>
            </a:r>
          </a:p>
        </p:txBody>
      </p:sp>
      <p:sp>
        <p:nvSpPr>
          <p:cNvPr id="10" name="Obdĺžnik 9"/>
          <p:cNvSpPr/>
          <p:nvPr/>
        </p:nvSpPr>
        <p:spPr>
          <a:xfrm>
            <a:off x="7460832" y="2252594"/>
            <a:ext cx="38340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dirty="0"/>
              <a:t> </a:t>
            </a:r>
            <a:r>
              <a:rPr lang="sk-SK" sz="2400" dirty="0" err="1"/>
              <a:t>Goldbergove</a:t>
            </a:r>
            <a:r>
              <a:rPr lang="sk-SK" sz="2400" dirty="0"/>
              <a:t> variácie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sz="2400" dirty="0" err="1" smtClean="0"/>
              <a:t>Magnificat</a:t>
            </a:r>
            <a:endParaRPr lang="sk-SK" sz="2400" dirty="0" smtClean="0"/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sz="2400" dirty="0" err="1" smtClean="0"/>
              <a:t>Schüblerove</a:t>
            </a:r>
            <a:r>
              <a:rPr lang="sk-SK" sz="2400" dirty="0" smtClean="0"/>
              <a:t> </a:t>
            </a:r>
            <a:r>
              <a:rPr lang="sk-SK" sz="2400" dirty="0"/>
              <a:t>chorály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sz="2400" dirty="0" smtClean="0"/>
              <a:t>Oratórium nanebovstúpenia= </a:t>
            </a:r>
            <a:r>
              <a:rPr lang="sk-SK" sz="2400" dirty="0"/>
              <a:t>Nanebovstúpenie </a:t>
            </a:r>
            <a:r>
              <a:rPr lang="sk-SK" sz="2400" dirty="0" smtClean="0"/>
              <a:t>Pána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sz="2400" dirty="0" smtClean="0"/>
              <a:t>Veľkonočné </a:t>
            </a:r>
            <a:r>
              <a:rPr lang="sk-SK" sz="2400" dirty="0"/>
              <a:t>oratórium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SzPct val="121000"/>
              <a:buFont typeface="Arial" panose="020B0604020202020204" pitchFamily="34" charset="0"/>
              <a:buChar char="•"/>
            </a:pPr>
            <a:r>
              <a:rPr lang="sk-SK" sz="2400" dirty="0" smtClean="0"/>
              <a:t>Sonáty </a:t>
            </a:r>
            <a:r>
              <a:rPr lang="sk-SK" sz="2400" dirty="0"/>
              <a:t>a </a:t>
            </a:r>
            <a:r>
              <a:rPr lang="sk-SK" sz="2400" dirty="0" err="1"/>
              <a:t>partity</a:t>
            </a:r>
            <a:r>
              <a:rPr lang="sk-SK" sz="2400" dirty="0"/>
              <a:t> pre sólové husle </a:t>
            </a:r>
          </a:p>
        </p:txBody>
      </p:sp>
    </p:spTree>
    <p:extLst>
      <p:ext uri="{BB962C8B-B14F-4D97-AF65-F5344CB8AC3E}">
        <p14:creationId xmlns:p14="http://schemas.microsoft.com/office/powerpoint/2010/main" val="571976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32" y="548983"/>
            <a:ext cx="3621756" cy="313217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563" y="878953"/>
            <a:ext cx="3649172" cy="266223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528" y="3681162"/>
            <a:ext cx="2190750" cy="264795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078" y="1581576"/>
            <a:ext cx="3033173" cy="419917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6636" y="3681162"/>
            <a:ext cx="1846848" cy="276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2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Zdroje: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295401" y="3272589"/>
            <a:ext cx="9601196" cy="2286000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chemeClr val="tx1"/>
                </a:solidFill>
                <a:hlinkClick r:id="rId2"/>
              </a:rPr>
              <a:t>h</a:t>
            </a:r>
            <a:r>
              <a:rPr lang="sk-SK" sz="3200" dirty="0">
                <a:solidFill>
                  <a:schemeClr val="tx1"/>
                </a:solidFill>
                <a:hlinkClick r:id="rId2"/>
              </a:rPr>
              <a:t>ttps://</a:t>
            </a:r>
            <a:r>
              <a:rPr lang="sk-SK" sz="3200" dirty="0" smtClean="0">
                <a:solidFill>
                  <a:schemeClr val="tx1"/>
                </a:solidFill>
                <a:hlinkClick r:id="rId2"/>
              </a:rPr>
              <a:t>sk.wikipedia.org/wiki/Johann_Sebastian_Bach</a:t>
            </a:r>
            <a:r>
              <a:rPr lang="sk-SK" sz="3200" dirty="0" smtClean="0">
                <a:solidFill>
                  <a:schemeClr val="tx1"/>
                </a:solidFill>
              </a:rPr>
              <a:t>  </a:t>
            </a:r>
          </a:p>
          <a:p>
            <a:pPr marL="0" indent="0" algn="ctr">
              <a:buNone/>
            </a:pPr>
            <a:r>
              <a:rPr lang="sk-SK" sz="3200" dirty="0">
                <a:solidFill>
                  <a:schemeClr val="tx1"/>
                </a:solidFill>
              </a:rPr>
              <a:t> </a:t>
            </a:r>
            <a:r>
              <a:rPr lang="sk-SK" sz="3200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sk-SK" sz="3200" dirty="0" smtClean="0">
                <a:solidFill>
                  <a:schemeClr val="tx1"/>
                </a:solidFill>
                <a:hlinkClick r:id="rId3"/>
              </a:rPr>
              <a:t>www.google.com</a:t>
            </a:r>
            <a:r>
              <a:rPr lang="sk-SK" sz="32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3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09" y="3302667"/>
            <a:ext cx="3569369" cy="267702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2277531"/>
            <a:ext cx="9601196" cy="1303867"/>
          </a:xfrm>
        </p:spPr>
        <p:txBody>
          <a:bodyPr>
            <a:normAutofit/>
          </a:bodyPr>
          <a:lstStyle/>
          <a:p>
            <a:r>
              <a:rPr lang="sk-SK" sz="7200" dirty="0" smtClean="0">
                <a:solidFill>
                  <a:srgbClr val="FF0000"/>
                </a:solidFill>
              </a:rPr>
              <a:t>Ďakujem za pozornosť</a:t>
            </a:r>
            <a:endParaRPr lang="sk-SK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017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 motív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125</TotalTime>
  <Words>304</Words>
  <Application>Microsoft Office PowerPoint</Application>
  <PresentationFormat>Širokouhlá</PresentationFormat>
  <Paragraphs>69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Organický motív</vt:lpstr>
      <vt:lpstr>Johann Sebastian Bach</vt:lpstr>
      <vt:lpstr>Životopis </vt:lpstr>
      <vt:lpstr>Prezentácia programu PowerPoint</vt:lpstr>
      <vt:lpstr>Deti Johanna Sebastiana Bacha</vt:lpstr>
      <vt:lpstr>Diela </vt:lpstr>
      <vt:lpstr>Prezentácia programu PowerPoint</vt:lpstr>
      <vt:lpstr>Zdroje:</vt:lpstr>
      <vt:lpstr>Ďakujem za pozornosť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Johann Sebastian Bach</dc:title>
  <dc:creator>Nika</dc:creator>
  <cp:lastModifiedBy>Nika</cp:lastModifiedBy>
  <cp:revision>12</cp:revision>
  <dcterms:created xsi:type="dcterms:W3CDTF">2020-02-27T13:16:56Z</dcterms:created>
  <dcterms:modified xsi:type="dcterms:W3CDTF">2020-02-27T15:21:57Z</dcterms:modified>
</cp:coreProperties>
</file>