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sldIdLst>
    <p:sldId id="256" r:id="rId2"/>
    <p:sldId id="257" r:id="rId3"/>
    <p:sldId id="263" r:id="rId4"/>
    <p:sldId id="258" r:id="rId5"/>
    <p:sldId id="262" r:id="rId6"/>
    <p:sldId id="259" r:id="rId7"/>
    <p:sldId id="264" r:id="rId8"/>
    <p:sldId id="260" r:id="rId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7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188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433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009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660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403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172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692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445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226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838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129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7774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423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2859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43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374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26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7671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12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hf sldNum="0"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youtu.be/Wa_arqDWG3o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com/picture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38DE6F-B67E-4595-8D16-BC051EC8B4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t="8983" b="6748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1824768E-16FA-4850-B0A5-DAFB68BC5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>
            <a:normAutofit fontScale="90000"/>
          </a:bodyPr>
          <a:lstStyle/>
          <a:p>
            <a:br>
              <a:rPr lang="sk-SK" dirty="0"/>
            </a:br>
            <a:r>
              <a:rPr lang="sk-SK" dirty="0"/>
              <a:t>My country</a:t>
            </a:r>
            <a:br>
              <a:rPr lang="sk-SK" dirty="0"/>
            </a:br>
            <a:r>
              <a:rPr lang="sk-SK" dirty="0"/>
              <a:t>THAT´S  IT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5F5DF69-2D36-47EC-827E-E88FB217B7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>
            <a:noAutofit/>
          </a:bodyPr>
          <a:lstStyle/>
          <a:p>
            <a:r>
              <a:rPr lang="sk-SK" sz="2800" dirty="0"/>
              <a:t>Kristián Dadej  VI.A.</a:t>
            </a:r>
          </a:p>
        </p:txBody>
      </p:sp>
    </p:spTree>
    <p:extLst>
      <p:ext uri="{BB962C8B-B14F-4D97-AF65-F5344CB8AC3E}">
        <p14:creationId xmlns:p14="http://schemas.microsoft.com/office/powerpoint/2010/main" val="317423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75D641-B5FF-4BAA-BF0F-A9244B07F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970" y="552450"/>
            <a:ext cx="10353762" cy="1257300"/>
          </a:xfrm>
        </p:spPr>
        <p:txBody>
          <a:bodyPr/>
          <a:lstStyle/>
          <a:p>
            <a:r>
              <a:rPr lang="sk-SK" dirty="0"/>
              <a:t>THAT´S  IT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DD93453-7C5F-4D9B-9F9D-DBECC5B70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THAT´S  IT  </a:t>
            </a:r>
            <a:r>
              <a:rPr lang="sk-SK" dirty="0" err="1"/>
              <a:t>is</a:t>
            </a:r>
            <a:r>
              <a:rPr lang="sk-SK" dirty="0"/>
              <a:t> a </a:t>
            </a:r>
            <a:r>
              <a:rPr lang="sk-SK" dirty="0" err="1"/>
              <a:t>beautiful</a:t>
            </a:r>
            <a:r>
              <a:rPr lang="sk-SK" dirty="0"/>
              <a:t> country</a:t>
            </a:r>
          </a:p>
          <a:p>
            <a:r>
              <a:rPr lang="sk-SK" dirty="0" err="1"/>
              <a:t>there</a:t>
            </a:r>
            <a:r>
              <a:rPr lang="sk-SK" dirty="0"/>
              <a:t> are a </a:t>
            </a:r>
            <a:r>
              <a:rPr lang="sk-SK" dirty="0" err="1"/>
              <a:t>lot</a:t>
            </a:r>
            <a:r>
              <a:rPr lang="sk-SK" dirty="0"/>
              <a:t> of </a:t>
            </a:r>
            <a:r>
              <a:rPr lang="sk-SK" dirty="0" err="1"/>
              <a:t>green</a:t>
            </a:r>
            <a:r>
              <a:rPr lang="sk-SK" dirty="0"/>
              <a:t> </a:t>
            </a:r>
            <a:r>
              <a:rPr lang="sk-SK" dirty="0" err="1"/>
              <a:t>parks</a:t>
            </a:r>
            <a:r>
              <a:rPr lang="sk-SK" dirty="0"/>
              <a:t>, </a:t>
            </a:r>
            <a:r>
              <a:rPr lang="sk-SK" dirty="0" err="1"/>
              <a:t>bushes</a:t>
            </a:r>
            <a:r>
              <a:rPr lang="sk-SK" dirty="0"/>
              <a:t> and </a:t>
            </a:r>
            <a:r>
              <a:rPr lang="sk-SK" dirty="0" err="1"/>
              <a:t>trees</a:t>
            </a:r>
            <a:endParaRPr lang="sk-SK" dirty="0"/>
          </a:p>
          <a:p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capital</a:t>
            </a:r>
            <a:r>
              <a:rPr lang="sk-SK" dirty="0"/>
              <a:t> city </a:t>
            </a:r>
            <a:r>
              <a:rPr lang="sk-SK" dirty="0" err="1"/>
              <a:t>is</a:t>
            </a:r>
            <a:r>
              <a:rPr lang="sk-SK" dirty="0"/>
              <a:t> </a:t>
            </a:r>
            <a:r>
              <a:rPr lang="sk-SK" dirty="0" err="1"/>
              <a:t>Screwups</a:t>
            </a:r>
            <a:endParaRPr lang="sk-SK" dirty="0"/>
          </a:p>
          <a:p>
            <a:r>
              <a:rPr lang="sk-SK" dirty="0"/>
              <a:t>in </a:t>
            </a:r>
            <a:r>
              <a:rPr lang="sk-SK" dirty="0" err="1"/>
              <a:t>this</a:t>
            </a:r>
            <a:r>
              <a:rPr lang="sk-SK" dirty="0"/>
              <a:t> city are </a:t>
            </a:r>
            <a:r>
              <a:rPr lang="sk-SK" dirty="0" err="1"/>
              <a:t>people</a:t>
            </a:r>
            <a:r>
              <a:rPr lang="sk-SK" dirty="0"/>
              <a:t> </a:t>
            </a:r>
            <a:r>
              <a:rPr lang="sk-SK" dirty="0" err="1"/>
              <a:t>who</a:t>
            </a:r>
            <a:r>
              <a:rPr lang="sk-SK" dirty="0"/>
              <a:t> are </a:t>
            </a:r>
            <a:r>
              <a:rPr lang="sk-SK" dirty="0" err="1"/>
              <a:t>extremely</a:t>
            </a:r>
            <a:r>
              <a:rPr lang="sk-SK" dirty="0"/>
              <a:t> </a:t>
            </a:r>
            <a:r>
              <a:rPr lang="sk-SK" dirty="0" err="1"/>
              <a:t>unpractical</a:t>
            </a:r>
            <a:r>
              <a:rPr lang="sk-SK" dirty="0"/>
              <a:t>, </a:t>
            </a:r>
            <a:r>
              <a:rPr lang="sk-SK" dirty="0" err="1"/>
              <a:t>left-handed</a:t>
            </a:r>
            <a:r>
              <a:rPr lang="sk-SK" dirty="0"/>
              <a:t>, </a:t>
            </a:r>
            <a:r>
              <a:rPr lang="sk-SK" dirty="0" err="1"/>
              <a:t>screwup</a:t>
            </a:r>
            <a:r>
              <a:rPr lang="sk-SK" dirty="0"/>
              <a:t>, </a:t>
            </a:r>
            <a:r>
              <a:rPr lang="sk-SK" dirty="0" err="1"/>
              <a:t>but</a:t>
            </a:r>
            <a:r>
              <a:rPr lang="sk-SK" dirty="0"/>
              <a:t> </a:t>
            </a:r>
            <a:r>
              <a:rPr lang="sk-SK" dirty="0" err="1"/>
              <a:t>very</a:t>
            </a:r>
            <a:r>
              <a:rPr lang="sk-SK" dirty="0"/>
              <a:t> </a:t>
            </a:r>
            <a:r>
              <a:rPr lang="sk-SK" dirty="0" err="1"/>
              <a:t>lucky</a:t>
            </a:r>
            <a:endParaRPr lang="sk-SK" dirty="0"/>
          </a:p>
          <a:p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symbols</a:t>
            </a:r>
            <a:r>
              <a:rPr lang="sk-SK" dirty="0"/>
              <a:t> of </a:t>
            </a:r>
            <a:r>
              <a:rPr lang="sk-SK" dirty="0" err="1"/>
              <a:t>this</a:t>
            </a:r>
            <a:r>
              <a:rPr lang="sk-SK" dirty="0"/>
              <a:t> city are Pat and Mat</a:t>
            </a:r>
          </a:p>
          <a:p>
            <a:r>
              <a:rPr lang="sk-SK" dirty="0" err="1"/>
              <a:t>all</a:t>
            </a:r>
            <a:r>
              <a:rPr lang="sk-SK" dirty="0"/>
              <a:t> </a:t>
            </a:r>
            <a:r>
              <a:rPr lang="sk-SK" dirty="0" err="1"/>
              <a:t>people</a:t>
            </a:r>
            <a:r>
              <a:rPr lang="sk-SK" dirty="0"/>
              <a:t> in </a:t>
            </a:r>
            <a:r>
              <a:rPr lang="sk-SK" dirty="0" err="1"/>
              <a:t>this</a:t>
            </a:r>
            <a:r>
              <a:rPr lang="sk-SK" dirty="0"/>
              <a:t> country </a:t>
            </a:r>
            <a:r>
              <a:rPr lang="sk-SK" dirty="0" err="1"/>
              <a:t>speak</a:t>
            </a:r>
            <a:r>
              <a:rPr lang="sk-SK" dirty="0"/>
              <a:t> </a:t>
            </a:r>
            <a:r>
              <a:rPr lang="sk-SK" dirty="0" err="1"/>
              <a:t>babble</a:t>
            </a:r>
            <a:r>
              <a:rPr lang="sk-SK" dirty="0"/>
              <a:t> </a:t>
            </a:r>
            <a:r>
              <a:rPr lang="sk-SK" dirty="0" err="1"/>
              <a:t>language</a:t>
            </a:r>
            <a:endParaRPr lang="sk-SK" dirty="0"/>
          </a:p>
          <a:p>
            <a:r>
              <a:rPr lang="sk-SK" dirty="0" err="1"/>
              <a:t>there</a:t>
            </a:r>
            <a:r>
              <a:rPr lang="sk-SK" dirty="0"/>
              <a:t> </a:t>
            </a:r>
            <a:r>
              <a:rPr lang="sk-SK" dirty="0" err="1"/>
              <a:t>live</a:t>
            </a:r>
            <a:r>
              <a:rPr lang="sk-SK" dirty="0"/>
              <a:t> </a:t>
            </a:r>
            <a:r>
              <a:rPr lang="sk-SK" dirty="0" err="1"/>
              <a:t>exactly</a:t>
            </a:r>
            <a:r>
              <a:rPr lang="sk-SK" dirty="0"/>
              <a:t> 666,000 </a:t>
            </a:r>
            <a:r>
              <a:rPr lang="sk-SK" dirty="0" err="1"/>
              <a:t>people</a:t>
            </a:r>
            <a:endParaRPr lang="sk-SK" dirty="0"/>
          </a:p>
          <a:p>
            <a:pPr marL="36900" indent="0">
              <a:buNone/>
            </a:pP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2050190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75D641-B5FF-4BAA-BF0F-A9244B07F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THAT´S  IT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DD93453-7C5F-4D9B-9F9D-DBECC5B70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900" indent="0">
              <a:buNone/>
            </a:pPr>
            <a:r>
              <a:rPr lang="sk-SK" dirty="0"/>
              <a:t>RULES:</a:t>
            </a:r>
          </a:p>
          <a:p>
            <a:r>
              <a:rPr lang="sk-SK" dirty="0" err="1"/>
              <a:t>All</a:t>
            </a:r>
            <a:r>
              <a:rPr lang="sk-SK" dirty="0"/>
              <a:t> </a:t>
            </a:r>
            <a:r>
              <a:rPr lang="sk-SK" dirty="0" err="1"/>
              <a:t>people</a:t>
            </a:r>
            <a:r>
              <a:rPr lang="sk-SK" dirty="0"/>
              <a:t> </a:t>
            </a:r>
            <a:r>
              <a:rPr lang="sk-SK" dirty="0" err="1"/>
              <a:t>must</a:t>
            </a:r>
            <a:r>
              <a:rPr lang="sk-SK" dirty="0"/>
              <a:t> </a:t>
            </a:r>
            <a:r>
              <a:rPr lang="sk-SK" dirty="0" err="1"/>
              <a:t>be</a:t>
            </a:r>
            <a:r>
              <a:rPr lang="sk-SK" dirty="0"/>
              <a:t> </a:t>
            </a:r>
            <a:r>
              <a:rPr lang="sk-SK" dirty="0" err="1"/>
              <a:t>left-handed</a:t>
            </a:r>
            <a:r>
              <a:rPr lang="sk-SK" dirty="0"/>
              <a:t> and </a:t>
            </a:r>
            <a:r>
              <a:rPr lang="sk-SK" dirty="0" err="1"/>
              <a:t>screwup</a:t>
            </a:r>
            <a:endParaRPr lang="sk-SK" dirty="0"/>
          </a:p>
          <a:p>
            <a:r>
              <a:rPr lang="sk-SK" dirty="0" err="1"/>
              <a:t>Their</a:t>
            </a:r>
            <a:r>
              <a:rPr lang="sk-SK" dirty="0"/>
              <a:t> </a:t>
            </a:r>
            <a:r>
              <a:rPr lang="sk-SK" dirty="0" err="1"/>
              <a:t>work</a:t>
            </a:r>
            <a:r>
              <a:rPr lang="sk-SK" dirty="0"/>
              <a:t> </a:t>
            </a:r>
            <a:r>
              <a:rPr lang="sk-SK" dirty="0" err="1"/>
              <a:t>must</a:t>
            </a:r>
            <a:r>
              <a:rPr lang="sk-SK" dirty="0"/>
              <a:t> </a:t>
            </a:r>
            <a:r>
              <a:rPr lang="sk-SK" dirty="0" err="1"/>
              <a:t>be</a:t>
            </a:r>
            <a:r>
              <a:rPr lang="sk-SK" dirty="0"/>
              <a:t> </a:t>
            </a:r>
            <a:r>
              <a:rPr lang="sk-SK" dirty="0" err="1"/>
              <a:t>really</a:t>
            </a:r>
            <a:r>
              <a:rPr lang="sk-SK" dirty="0"/>
              <a:t> </a:t>
            </a:r>
            <a:r>
              <a:rPr lang="sk-SK" dirty="0" err="1"/>
              <a:t>bad</a:t>
            </a:r>
            <a:endParaRPr lang="sk-SK" dirty="0"/>
          </a:p>
          <a:p>
            <a:r>
              <a:rPr lang="sk-SK" dirty="0" err="1"/>
              <a:t>All</a:t>
            </a:r>
            <a:r>
              <a:rPr lang="sk-SK" dirty="0"/>
              <a:t> </a:t>
            </a:r>
            <a:r>
              <a:rPr lang="sk-SK" dirty="0" err="1"/>
              <a:t>must</a:t>
            </a:r>
            <a:r>
              <a:rPr lang="sk-SK" dirty="0"/>
              <a:t> </a:t>
            </a:r>
            <a:r>
              <a:rPr lang="sk-SK" dirty="0" err="1"/>
              <a:t>wear</a:t>
            </a:r>
            <a:r>
              <a:rPr lang="sk-SK" dirty="0"/>
              <a:t> </a:t>
            </a:r>
            <a:r>
              <a:rPr lang="sk-SK" dirty="0" err="1"/>
              <a:t>red</a:t>
            </a:r>
            <a:r>
              <a:rPr lang="sk-SK" dirty="0"/>
              <a:t> or </a:t>
            </a:r>
            <a:r>
              <a:rPr lang="sk-SK" dirty="0" err="1"/>
              <a:t>yellow</a:t>
            </a:r>
            <a:r>
              <a:rPr lang="sk-SK" dirty="0"/>
              <a:t> </a:t>
            </a:r>
            <a:r>
              <a:rPr lang="sk-SK" dirty="0" err="1"/>
              <a:t>pullovers</a:t>
            </a:r>
            <a:r>
              <a:rPr lang="sk-SK" dirty="0"/>
              <a:t>, </a:t>
            </a:r>
            <a:r>
              <a:rPr lang="sk-SK" dirty="0" err="1"/>
              <a:t>jackets</a:t>
            </a:r>
            <a:r>
              <a:rPr lang="sk-SK" dirty="0"/>
              <a:t>, </a:t>
            </a:r>
            <a:r>
              <a:rPr lang="sk-SK" dirty="0" err="1"/>
              <a:t>jumpers</a:t>
            </a:r>
            <a:r>
              <a:rPr lang="sk-SK" dirty="0"/>
              <a:t> or </a:t>
            </a:r>
            <a:r>
              <a:rPr lang="sk-SK" dirty="0" err="1"/>
              <a:t>shirts</a:t>
            </a:r>
            <a:endParaRPr lang="sk-SK" dirty="0"/>
          </a:p>
          <a:p>
            <a:r>
              <a:rPr lang="sk-SK" dirty="0" err="1"/>
              <a:t>All</a:t>
            </a:r>
            <a:r>
              <a:rPr lang="sk-SK" dirty="0"/>
              <a:t> </a:t>
            </a:r>
            <a:r>
              <a:rPr lang="sk-SK" dirty="0" err="1"/>
              <a:t>must</a:t>
            </a:r>
            <a:r>
              <a:rPr lang="sk-SK" dirty="0"/>
              <a:t> </a:t>
            </a:r>
            <a:r>
              <a:rPr lang="sk-SK" dirty="0" err="1"/>
              <a:t>wear</a:t>
            </a:r>
            <a:r>
              <a:rPr lang="sk-SK" dirty="0"/>
              <a:t> </a:t>
            </a:r>
            <a:r>
              <a:rPr lang="sk-SK" dirty="0" err="1"/>
              <a:t>caps</a:t>
            </a:r>
            <a:endParaRPr lang="sk-SK" dirty="0"/>
          </a:p>
          <a:p>
            <a:r>
              <a:rPr lang="sk-SK" dirty="0" err="1"/>
              <a:t>All</a:t>
            </a:r>
            <a:r>
              <a:rPr lang="sk-SK" dirty="0"/>
              <a:t> </a:t>
            </a:r>
            <a:r>
              <a:rPr lang="sk-SK" dirty="0" err="1"/>
              <a:t>must</a:t>
            </a:r>
            <a:r>
              <a:rPr lang="sk-SK" dirty="0"/>
              <a:t> </a:t>
            </a:r>
            <a:r>
              <a:rPr lang="sk-SK" dirty="0" err="1"/>
              <a:t>be</a:t>
            </a:r>
            <a:r>
              <a:rPr lang="sk-SK" dirty="0"/>
              <a:t> </a:t>
            </a:r>
            <a:r>
              <a:rPr lang="sk-SK" dirty="0" err="1"/>
              <a:t>bald-headed</a:t>
            </a:r>
            <a:endParaRPr lang="sk-SK" dirty="0"/>
          </a:p>
          <a:p>
            <a:pPr marL="36900" indent="0">
              <a:buNone/>
            </a:pP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8529471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75D641-B5FF-4BAA-BF0F-A9244B07F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THAT´S  IT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DD93453-7C5F-4D9B-9F9D-DBECC5B70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01" y="1996551"/>
            <a:ext cx="10794656" cy="3714749"/>
          </a:xfrm>
          <a:prstGeom prst="rect">
            <a:avLst/>
          </a:prstGeom>
        </p:spPr>
        <p:txBody>
          <a:bodyPr/>
          <a:lstStyle/>
          <a:p>
            <a:pPr marL="36900" indent="0">
              <a:buNone/>
            </a:pP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president</a:t>
            </a:r>
            <a:r>
              <a:rPr lang="sk-SK" dirty="0"/>
              <a:t> of my country </a:t>
            </a:r>
            <a:r>
              <a:rPr lang="sk-SK" dirty="0" err="1"/>
              <a:t>is</a:t>
            </a:r>
            <a:r>
              <a:rPr lang="sk-SK" dirty="0"/>
              <a:t> </a:t>
            </a:r>
            <a:r>
              <a:rPr lang="sk-SK" dirty="0" err="1"/>
              <a:t>Mr</a:t>
            </a:r>
            <a:r>
              <a:rPr lang="sk-SK" dirty="0"/>
              <a:t>. Ing. MUDr. </a:t>
            </a:r>
            <a:r>
              <a:rPr lang="sk-SK" dirty="0" err="1"/>
              <a:t>PUDr</a:t>
            </a:r>
            <a:r>
              <a:rPr lang="sk-SK" dirty="0"/>
              <a:t>. </a:t>
            </a:r>
            <a:r>
              <a:rPr lang="sk-SK" dirty="0" err="1"/>
              <a:t>Jozo</a:t>
            </a:r>
            <a:r>
              <a:rPr lang="sk-SK" dirty="0"/>
              <a:t> Pat</a:t>
            </a:r>
          </a:p>
          <a:p>
            <a:pPr marL="36900" indent="0">
              <a:buNone/>
            </a:pPr>
            <a:endParaRPr lang="sk-SK" dirty="0"/>
          </a:p>
          <a:p>
            <a:pPr marL="36900" indent="0">
              <a:buNone/>
            </a:pPr>
            <a:endParaRPr lang="sk-SK" dirty="0"/>
          </a:p>
          <a:p>
            <a:pPr marL="36900" indent="0">
              <a:buNone/>
            </a:pPr>
            <a:endParaRPr lang="sk-SK" dirty="0"/>
          </a:p>
          <a:p>
            <a:pPr marL="36900" indent="0">
              <a:buNone/>
            </a:pPr>
            <a:endParaRPr lang="sk-SK" dirty="0"/>
          </a:p>
          <a:p>
            <a:pPr marL="36900" indent="0">
              <a:buNone/>
            </a:pPr>
            <a:endParaRPr lang="sk-SK" dirty="0"/>
          </a:p>
          <a:p>
            <a:pPr marL="36900" indent="0">
              <a:buNone/>
            </a:pPr>
            <a:endParaRPr lang="sk-SK" dirty="0"/>
          </a:p>
          <a:p>
            <a:pPr marL="36900" indent="0">
              <a:buNone/>
            </a:pPr>
            <a:r>
              <a:rPr lang="sk-SK" dirty="0" err="1"/>
              <a:t>Our</a:t>
            </a:r>
            <a:r>
              <a:rPr lang="sk-SK" dirty="0"/>
              <a:t> </a:t>
            </a:r>
            <a:r>
              <a:rPr lang="sk-SK" dirty="0" err="1"/>
              <a:t>anthem</a:t>
            </a:r>
            <a:r>
              <a:rPr lang="sk-SK" dirty="0"/>
              <a:t> </a:t>
            </a:r>
            <a:r>
              <a:rPr lang="sk-SK" dirty="0" err="1"/>
              <a:t>is</a:t>
            </a:r>
            <a:r>
              <a:rPr lang="sk-SK" dirty="0"/>
              <a:t> : </a:t>
            </a:r>
            <a:r>
              <a:rPr lang="sk-SK" dirty="0">
                <a:hlinkClick r:id="rId2"/>
              </a:rPr>
              <a:t>https://youtu.be/Wa_arqDWG3o</a:t>
            </a:r>
            <a:r>
              <a:rPr lang="sk-SK" dirty="0"/>
              <a:t> - pat a mat </a:t>
            </a:r>
            <a:r>
              <a:rPr lang="sk-SK" dirty="0" err="1"/>
              <a:t>hardcore</a:t>
            </a:r>
            <a:r>
              <a:rPr lang="sk-SK" dirty="0"/>
              <a:t> </a:t>
            </a:r>
            <a:r>
              <a:rPr lang="sk-SK" dirty="0" err="1"/>
              <a:t>remix</a:t>
            </a:r>
            <a:endParaRPr lang="sk-SK" dirty="0"/>
          </a:p>
          <a:p>
            <a:endParaRPr lang="sk-SK" dirty="0"/>
          </a:p>
        </p:txBody>
      </p:sp>
      <p:pic>
        <p:nvPicPr>
          <p:cNvPr id="1026" name="Picture 2" descr="Výsledok vyhľadávania obrázkov pre dopyt pat">
            <a:extLst>
              <a:ext uri="{FF2B5EF4-FFF2-40B4-BE49-F238E27FC236}">
                <a16:creationId xmlns:a16="http://schemas.microsoft.com/office/drawing/2014/main" id="{C738A63B-4493-4BDE-A723-FF237B546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420" y="1996551"/>
            <a:ext cx="2941420" cy="272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60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75D641-B5FF-4BAA-BF0F-A9244B07F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THAT´S  IT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DD93453-7C5F-4D9B-9F9D-DBECC5B70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01" y="1571625"/>
            <a:ext cx="10794656" cy="3714749"/>
          </a:xfrm>
          <a:prstGeom prst="rect">
            <a:avLst/>
          </a:prstGeom>
        </p:spPr>
        <p:txBody>
          <a:bodyPr/>
          <a:lstStyle/>
          <a:p>
            <a:pPr marL="36900" indent="0">
              <a:buNone/>
            </a:pP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map</a:t>
            </a:r>
            <a:r>
              <a:rPr lang="sk-SK" dirty="0"/>
              <a:t> of my country </a:t>
            </a:r>
            <a:r>
              <a:rPr lang="sk-SK" dirty="0" err="1"/>
              <a:t>is</a:t>
            </a:r>
            <a:r>
              <a:rPr lang="sk-SK" dirty="0"/>
              <a:t>:							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flag</a:t>
            </a:r>
            <a:r>
              <a:rPr lang="sk-SK" dirty="0"/>
              <a:t>: </a:t>
            </a:r>
          </a:p>
          <a:p>
            <a:endParaRPr lang="sk-SK" dirty="0"/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09324FD8-98C0-4518-86F0-52E43AF03D60}"/>
              </a:ext>
            </a:extLst>
          </p:cNvPr>
          <p:cNvGrpSpPr/>
          <p:nvPr/>
        </p:nvGrpSpPr>
        <p:grpSpPr>
          <a:xfrm>
            <a:off x="6367917" y="2255753"/>
            <a:ext cx="4201824" cy="2796124"/>
            <a:chOff x="6329817" y="2840718"/>
            <a:chExt cx="4201824" cy="2796124"/>
          </a:xfrm>
        </p:grpSpPr>
        <p:pic>
          <p:nvPicPr>
            <p:cNvPr id="5" name="Obrázok 4">
              <a:extLst>
                <a:ext uri="{FF2B5EF4-FFF2-40B4-BE49-F238E27FC236}">
                  <a16:creationId xmlns:a16="http://schemas.microsoft.com/office/drawing/2014/main" id="{CBE99F48-E35C-4C0F-8590-F7BF33823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29817" y="2840718"/>
              <a:ext cx="4201824" cy="2796123"/>
            </a:xfrm>
            <a:prstGeom prst="rect">
              <a:avLst/>
            </a:prstGeom>
          </p:spPr>
        </p:pic>
        <p:pic>
          <p:nvPicPr>
            <p:cNvPr id="6" name="Obrázok 5">
              <a:extLst>
                <a:ext uri="{FF2B5EF4-FFF2-40B4-BE49-F238E27FC236}">
                  <a16:creationId xmlns:a16="http://schemas.microsoft.com/office/drawing/2014/main" id="{D5BB2B03-20D1-45C2-94E4-00F61DB681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rcRect t="20447" b="21138"/>
            <a:stretch/>
          </p:blipFill>
          <p:spPr>
            <a:xfrm rot="5400000">
              <a:off x="5767339" y="3413378"/>
              <a:ext cx="2785944" cy="1660983"/>
            </a:xfrm>
            <a:prstGeom prst="rect">
              <a:avLst/>
            </a:prstGeom>
            <a:pattFill prst="pct5">
              <a:fgClr>
                <a:srgbClr val="008751"/>
              </a:fgClr>
              <a:bgClr>
                <a:schemeClr val="bg1"/>
              </a:bgClr>
            </a:pattFill>
          </p:spPr>
        </p:pic>
      </p:grpSp>
      <p:pic>
        <p:nvPicPr>
          <p:cNvPr id="7" name="Obrázok 6">
            <a:extLst>
              <a:ext uri="{FF2B5EF4-FFF2-40B4-BE49-F238E27FC236}">
                <a16:creationId xmlns:a16="http://schemas.microsoft.com/office/drawing/2014/main" id="{0E51081B-6425-463B-AD80-FBEE9EDA2C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155" t="25953" r="27040" b="21881"/>
          <a:stretch/>
        </p:blipFill>
        <p:spPr>
          <a:xfrm>
            <a:off x="1279480" y="2101396"/>
            <a:ext cx="2666736" cy="2950481"/>
          </a:xfrm>
          <a:prstGeom prst="noSmoking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6390F213-0414-4ACB-B9FE-A5985B63E051}"/>
              </a:ext>
            </a:extLst>
          </p:cNvPr>
          <p:cNvSpPr txBox="1"/>
          <p:nvPr/>
        </p:nvSpPr>
        <p:spPr>
          <a:xfrm>
            <a:off x="352425" y="5520870"/>
            <a:ext cx="4981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reason</a:t>
            </a:r>
            <a:r>
              <a:rPr lang="sk-SK" dirty="0"/>
              <a:t> of </a:t>
            </a:r>
            <a:r>
              <a:rPr lang="sk-SK" dirty="0" err="1"/>
              <a:t>circle</a:t>
            </a:r>
            <a:r>
              <a:rPr lang="sk-SK" dirty="0"/>
              <a:t> </a:t>
            </a:r>
            <a:r>
              <a:rPr lang="sk-SK" dirty="0" err="1"/>
              <a:t>map</a:t>
            </a:r>
            <a:r>
              <a:rPr lang="sk-SK" dirty="0"/>
              <a:t> </a:t>
            </a:r>
            <a:r>
              <a:rPr lang="sk-SK" dirty="0" err="1"/>
              <a:t>is</a:t>
            </a:r>
            <a:r>
              <a:rPr lang="sk-SK" dirty="0"/>
              <a:t> </a:t>
            </a:r>
            <a:r>
              <a:rPr lang="sk-SK" dirty="0" err="1"/>
              <a:t>that</a:t>
            </a:r>
            <a:r>
              <a:rPr lang="sk-SK" dirty="0"/>
              <a:t> </a:t>
            </a:r>
            <a:r>
              <a:rPr lang="sk-SK" dirty="0" err="1"/>
              <a:t>people</a:t>
            </a:r>
            <a:r>
              <a:rPr lang="sk-SK" dirty="0"/>
              <a:t> </a:t>
            </a:r>
            <a:r>
              <a:rPr lang="sk-SK" dirty="0" err="1"/>
              <a:t>can</a:t>
            </a:r>
            <a:r>
              <a:rPr lang="sk-SK" dirty="0"/>
              <a:t> </a:t>
            </a:r>
            <a:r>
              <a:rPr lang="sk-SK" dirty="0" err="1"/>
              <a:t>walk</a:t>
            </a:r>
            <a:r>
              <a:rPr lang="sk-SK" dirty="0"/>
              <a:t> </a:t>
            </a:r>
            <a:r>
              <a:rPr lang="sk-SK" dirty="0" err="1"/>
              <a:t>constantly</a:t>
            </a:r>
            <a:r>
              <a:rPr lang="sk-SK" dirty="0"/>
              <a:t> and </a:t>
            </a:r>
            <a:r>
              <a:rPr lang="sk-SK" dirty="0" err="1"/>
              <a:t>they</a:t>
            </a:r>
            <a:r>
              <a:rPr lang="sk-SK" dirty="0"/>
              <a:t> never get </a:t>
            </a:r>
            <a:r>
              <a:rPr lang="sk-SK" dirty="0" err="1"/>
              <a:t>lost</a:t>
            </a:r>
            <a:endParaRPr lang="sk-SK" dirty="0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FFA76C8D-6ADD-4B9B-BD06-A46FB7C7B030}"/>
              </a:ext>
            </a:extLst>
          </p:cNvPr>
          <p:cNvSpPr txBox="1"/>
          <p:nvPr/>
        </p:nvSpPr>
        <p:spPr>
          <a:xfrm>
            <a:off x="5978041" y="5520869"/>
            <a:ext cx="4981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hammer</a:t>
            </a:r>
            <a:r>
              <a:rPr lang="sk-SK" dirty="0"/>
              <a:t> </a:t>
            </a:r>
            <a:r>
              <a:rPr lang="sk-SK" dirty="0" err="1"/>
              <a:t>is</a:t>
            </a:r>
            <a:r>
              <a:rPr lang="sk-SK" dirty="0"/>
              <a:t> </a:t>
            </a:r>
            <a:r>
              <a:rPr lang="sk-SK" dirty="0" err="1"/>
              <a:t>typical</a:t>
            </a:r>
            <a:r>
              <a:rPr lang="sk-SK" dirty="0"/>
              <a:t> </a:t>
            </a:r>
            <a:r>
              <a:rPr lang="sk-SK" dirty="0" err="1"/>
              <a:t>tool</a:t>
            </a:r>
            <a:r>
              <a:rPr lang="sk-SK" dirty="0"/>
              <a:t> of </a:t>
            </a:r>
            <a:r>
              <a:rPr lang="sk-SK" dirty="0" err="1"/>
              <a:t>citizens</a:t>
            </a:r>
            <a:r>
              <a:rPr lang="sk-SK" dirty="0"/>
              <a:t>.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colors</a:t>
            </a:r>
            <a:r>
              <a:rPr lang="sk-SK" dirty="0"/>
              <a:t> </a:t>
            </a:r>
            <a:r>
              <a:rPr lang="sk-SK" dirty="0" err="1"/>
              <a:t>red</a:t>
            </a:r>
            <a:r>
              <a:rPr lang="sk-SK" dirty="0"/>
              <a:t> and </a:t>
            </a:r>
            <a:r>
              <a:rPr lang="sk-SK" dirty="0" err="1"/>
              <a:t>yellow</a:t>
            </a:r>
            <a:r>
              <a:rPr lang="sk-SK" dirty="0"/>
              <a:t> are </a:t>
            </a:r>
            <a:r>
              <a:rPr lang="sk-SK" dirty="0" err="1"/>
              <a:t>typical</a:t>
            </a:r>
            <a:r>
              <a:rPr lang="sk-SK" dirty="0"/>
              <a:t> </a:t>
            </a:r>
            <a:r>
              <a:rPr lang="sk-SK" dirty="0" err="1"/>
              <a:t>for</a:t>
            </a:r>
            <a:r>
              <a:rPr lang="sk-SK" dirty="0"/>
              <a:t> </a:t>
            </a:r>
            <a:r>
              <a:rPr lang="sk-SK" dirty="0" err="1"/>
              <a:t>clothes</a:t>
            </a:r>
            <a:r>
              <a:rPr lang="sk-SK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5194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75D641-B5FF-4BAA-BF0F-A9244B07F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336324"/>
            <a:ext cx="10353762" cy="961748"/>
          </a:xfrm>
        </p:spPr>
        <p:txBody>
          <a:bodyPr/>
          <a:lstStyle/>
          <a:p>
            <a:r>
              <a:rPr lang="sk-SK" dirty="0"/>
              <a:t>THAT´S  IT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DD93453-7C5F-4D9B-9F9D-DBECC5B70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330" y="1367162"/>
            <a:ext cx="11001227" cy="3623940"/>
          </a:xfrm>
        </p:spPr>
        <p:txBody>
          <a:bodyPr/>
          <a:lstStyle/>
          <a:p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landmarks</a:t>
            </a:r>
            <a:r>
              <a:rPr lang="sk-SK" dirty="0"/>
              <a:t> of my country are: </a:t>
            </a:r>
          </a:p>
          <a:p>
            <a:endParaRPr lang="sk-SK" dirty="0"/>
          </a:p>
        </p:txBody>
      </p:sp>
      <p:pic>
        <p:nvPicPr>
          <p:cNvPr id="2050" name="Picture 2" descr="Výsledok vyhľadávania obrázkov pre dopyt pat A mat dom">
            <a:extLst>
              <a:ext uri="{FF2B5EF4-FFF2-40B4-BE49-F238E27FC236}">
                <a16:creationId xmlns:a16="http://schemas.microsoft.com/office/drawing/2014/main" id="{0B71769A-7C48-402E-9B02-9319FD01F5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8" t="11827" r="16050" b="7278"/>
          <a:stretch/>
        </p:blipFill>
        <p:spPr bwMode="auto">
          <a:xfrm>
            <a:off x="919119" y="1969168"/>
            <a:ext cx="2392252" cy="191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6982C60F-8585-4A5A-B06E-7E5E7106A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246" y="1969169"/>
            <a:ext cx="2555988" cy="1914524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FC2903F3-3511-4372-9BEF-5B712CE45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2897" y="1969169"/>
            <a:ext cx="2390775" cy="1914525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7E62A39B-A4BD-466E-9714-B327E3FADE50}"/>
              </a:ext>
            </a:extLst>
          </p:cNvPr>
          <p:cNvSpPr txBox="1"/>
          <p:nvPr/>
        </p:nvSpPr>
        <p:spPr>
          <a:xfrm>
            <a:off x="683581" y="4339484"/>
            <a:ext cx="3604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„</a:t>
            </a:r>
            <a:r>
              <a:rPr lang="sk-SK" dirty="0" err="1"/>
              <a:t>Trash</a:t>
            </a:r>
            <a:r>
              <a:rPr lang="sk-SK" dirty="0"/>
              <a:t> </a:t>
            </a:r>
            <a:r>
              <a:rPr lang="sk-SK" dirty="0" err="1"/>
              <a:t>can</a:t>
            </a:r>
            <a:r>
              <a:rPr lang="sk-SK" dirty="0"/>
              <a:t>“ monument –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houses</a:t>
            </a:r>
            <a:r>
              <a:rPr lang="sk-SK" dirty="0"/>
              <a:t> </a:t>
            </a:r>
            <a:r>
              <a:rPr lang="sk-SK" dirty="0" err="1"/>
              <a:t>where</a:t>
            </a:r>
            <a:r>
              <a:rPr lang="sk-SK" dirty="0"/>
              <a:t> </a:t>
            </a:r>
            <a:r>
              <a:rPr lang="sk-SK" dirty="0" err="1"/>
              <a:t>famous</a:t>
            </a:r>
            <a:r>
              <a:rPr lang="sk-SK" dirty="0"/>
              <a:t> </a:t>
            </a:r>
            <a:r>
              <a:rPr lang="sk-SK" dirty="0" err="1"/>
              <a:t>Pat&amp;Mat</a:t>
            </a:r>
            <a:r>
              <a:rPr lang="sk-SK" dirty="0"/>
              <a:t> </a:t>
            </a:r>
            <a:r>
              <a:rPr lang="sk-SK" dirty="0" err="1"/>
              <a:t>live</a:t>
            </a:r>
            <a:endParaRPr lang="sk-SK" dirty="0"/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41A7696A-8222-4E06-B7E3-BA865F0BB4F9}"/>
              </a:ext>
            </a:extLst>
          </p:cNvPr>
          <p:cNvSpPr txBox="1"/>
          <p:nvPr/>
        </p:nvSpPr>
        <p:spPr>
          <a:xfrm>
            <a:off x="5751246" y="4344771"/>
            <a:ext cx="5152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„</a:t>
            </a:r>
            <a:r>
              <a:rPr lang="sk-SK" dirty="0" err="1"/>
              <a:t>Car</a:t>
            </a:r>
            <a:r>
              <a:rPr lang="sk-SK" dirty="0"/>
              <a:t> </a:t>
            </a:r>
            <a:r>
              <a:rPr lang="sk-SK" dirty="0" err="1"/>
              <a:t>temple</a:t>
            </a:r>
            <a:r>
              <a:rPr lang="sk-SK" dirty="0"/>
              <a:t>“ –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famous</a:t>
            </a:r>
            <a:r>
              <a:rPr lang="sk-SK" dirty="0"/>
              <a:t> </a:t>
            </a:r>
            <a:r>
              <a:rPr lang="sk-SK" dirty="0" err="1"/>
              <a:t>garage</a:t>
            </a:r>
            <a:r>
              <a:rPr lang="sk-SK" dirty="0"/>
              <a:t> </a:t>
            </a:r>
            <a:r>
              <a:rPr lang="sk-SK" dirty="0" err="1"/>
              <a:t>with</a:t>
            </a:r>
            <a:r>
              <a:rPr lang="sk-SK" dirty="0"/>
              <a:t> </a:t>
            </a:r>
            <a:r>
              <a:rPr lang="sk-SK" dirty="0" err="1"/>
              <a:t>painted</a:t>
            </a:r>
            <a:r>
              <a:rPr lang="sk-SK" dirty="0"/>
              <a:t> </a:t>
            </a:r>
            <a:r>
              <a:rPr lang="sk-SK" dirty="0" err="1"/>
              <a:t>lines</a:t>
            </a:r>
            <a:r>
              <a:rPr lang="sk-SK" dirty="0"/>
              <a:t> </a:t>
            </a:r>
            <a:r>
              <a:rPr lang="sk-SK" dirty="0" err="1"/>
              <a:t>for</a:t>
            </a:r>
            <a:r>
              <a:rPr lang="sk-SK" dirty="0"/>
              <a:t> </a:t>
            </a:r>
            <a:r>
              <a:rPr lang="sk-SK" dirty="0" err="1"/>
              <a:t>successful</a:t>
            </a:r>
            <a:r>
              <a:rPr lang="sk-SK" dirty="0"/>
              <a:t> </a:t>
            </a:r>
            <a:r>
              <a:rPr lang="sk-SK" dirty="0" err="1"/>
              <a:t>parking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25127666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75D641-B5FF-4BAA-BF0F-A9244B07F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336324"/>
            <a:ext cx="10353762" cy="961748"/>
          </a:xfrm>
        </p:spPr>
        <p:txBody>
          <a:bodyPr/>
          <a:lstStyle/>
          <a:p>
            <a:r>
              <a:rPr lang="sk-SK" dirty="0"/>
              <a:t>THAT´S  IT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DD93453-7C5F-4D9B-9F9D-DBECC5B70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330" y="1367162"/>
            <a:ext cx="11001227" cy="3623940"/>
          </a:xfrm>
        </p:spPr>
        <p:txBody>
          <a:bodyPr/>
          <a:lstStyle/>
          <a:p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landmarks</a:t>
            </a:r>
            <a:r>
              <a:rPr lang="sk-SK" dirty="0"/>
              <a:t> of my country are: </a:t>
            </a:r>
          </a:p>
          <a:p>
            <a:endParaRPr lang="sk-SK" dirty="0"/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80CD554B-34BB-458E-90D0-E87665830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421" y="1956685"/>
            <a:ext cx="2324700" cy="1741281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E23AA324-49FB-4883-86D5-BC33091A7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4770" y="1877394"/>
            <a:ext cx="2361227" cy="1768641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1788AF58-35AF-4707-84BB-EADE83C8C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769" y="1877394"/>
            <a:ext cx="2616140" cy="1959580"/>
          </a:xfrm>
          <a:prstGeom prst="rect">
            <a:avLst/>
          </a:prstGeo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9D9952DB-0ADB-4710-82F7-94608DE1A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073" y="1956685"/>
            <a:ext cx="2324700" cy="1734584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71AF956E-D667-4794-BCB7-C9CA8FDAEC99}"/>
              </a:ext>
            </a:extLst>
          </p:cNvPr>
          <p:cNvSpPr txBox="1"/>
          <p:nvPr/>
        </p:nvSpPr>
        <p:spPr>
          <a:xfrm>
            <a:off x="345073" y="4296792"/>
            <a:ext cx="2324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antenna</a:t>
            </a:r>
            <a:r>
              <a:rPr lang="sk-SK" dirty="0"/>
              <a:t> – a „</a:t>
            </a:r>
            <a:r>
              <a:rPr lang="sk-SK" dirty="0" err="1"/>
              <a:t>technical</a:t>
            </a:r>
            <a:r>
              <a:rPr lang="sk-SK" dirty="0"/>
              <a:t>“ </a:t>
            </a:r>
            <a:r>
              <a:rPr lang="sk-SK" dirty="0" err="1"/>
              <a:t>masterpiece</a:t>
            </a:r>
            <a:endParaRPr lang="sk-SK" dirty="0"/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8133A3FB-3E76-4E7C-A832-0EEC7D5DBAF9}"/>
              </a:ext>
            </a:extLst>
          </p:cNvPr>
          <p:cNvSpPr txBox="1"/>
          <p:nvPr/>
        </p:nvSpPr>
        <p:spPr>
          <a:xfrm>
            <a:off x="3263421" y="4296792"/>
            <a:ext cx="232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 err="1"/>
              <a:t>Memorable</a:t>
            </a:r>
            <a:r>
              <a:rPr lang="sk-SK" dirty="0"/>
              <a:t> </a:t>
            </a:r>
            <a:r>
              <a:rPr lang="sk-SK" dirty="0" err="1"/>
              <a:t>wall</a:t>
            </a:r>
            <a:r>
              <a:rPr lang="sk-SK" dirty="0"/>
              <a:t> </a:t>
            </a:r>
            <a:r>
              <a:rPr lang="sk-SK" dirty="0" err="1"/>
              <a:t>paper</a:t>
            </a:r>
            <a:r>
              <a:rPr lang="sk-SK" dirty="0"/>
              <a:t> </a:t>
            </a:r>
            <a:r>
              <a:rPr lang="sk-SK" dirty="0" err="1"/>
              <a:t>hanging</a:t>
            </a:r>
            <a:endParaRPr lang="sk-SK" dirty="0"/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2444D95F-7C2C-4C89-A231-7664D2BA6737}"/>
              </a:ext>
            </a:extLst>
          </p:cNvPr>
          <p:cNvSpPr txBox="1"/>
          <p:nvPr/>
        </p:nvSpPr>
        <p:spPr>
          <a:xfrm>
            <a:off x="6181769" y="4296792"/>
            <a:ext cx="2599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 err="1"/>
              <a:t>Famous</a:t>
            </a:r>
            <a:r>
              <a:rPr lang="sk-SK" dirty="0"/>
              <a:t> </a:t>
            </a:r>
            <a:r>
              <a:rPr lang="sk-SK" dirty="0" err="1"/>
              <a:t>strawberry</a:t>
            </a:r>
            <a:r>
              <a:rPr lang="sk-SK" dirty="0"/>
              <a:t> </a:t>
            </a:r>
            <a:r>
              <a:rPr lang="sk-SK" dirty="0" err="1"/>
              <a:t>washing</a:t>
            </a:r>
            <a:r>
              <a:rPr lang="sk-SK" dirty="0"/>
              <a:t> </a:t>
            </a:r>
            <a:r>
              <a:rPr lang="sk-SK" dirty="0" err="1"/>
              <a:t>machine</a:t>
            </a:r>
            <a:endParaRPr lang="sk-SK" dirty="0"/>
          </a:p>
        </p:txBody>
      </p:sp>
      <p:sp>
        <p:nvSpPr>
          <p:cNvPr id="17" name="BlokTextu 16">
            <a:extLst>
              <a:ext uri="{FF2B5EF4-FFF2-40B4-BE49-F238E27FC236}">
                <a16:creationId xmlns:a16="http://schemas.microsoft.com/office/drawing/2014/main" id="{6D62F22F-80BF-46E3-863E-B16ED53B8CA3}"/>
              </a:ext>
            </a:extLst>
          </p:cNvPr>
          <p:cNvSpPr txBox="1"/>
          <p:nvPr/>
        </p:nvSpPr>
        <p:spPr>
          <a:xfrm>
            <a:off x="9224769" y="4296792"/>
            <a:ext cx="2361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 err="1"/>
              <a:t>Filling</a:t>
            </a:r>
            <a:r>
              <a:rPr lang="sk-SK" dirty="0"/>
              <a:t> </a:t>
            </a:r>
            <a:r>
              <a:rPr lang="sk-SK" dirty="0" err="1"/>
              <a:t>carousel</a:t>
            </a:r>
            <a:r>
              <a:rPr lang="sk-SK" dirty="0"/>
              <a:t> – </a:t>
            </a:r>
            <a:r>
              <a:rPr lang="sk-SK" dirty="0" err="1"/>
              <a:t>famous</a:t>
            </a:r>
            <a:r>
              <a:rPr lang="sk-SK" dirty="0"/>
              <a:t> </a:t>
            </a:r>
            <a:r>
              <a:rPr lang="sk-SK" dirty="0" err="1"/>
              <a:t>handicraft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2246474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75D641-B5FF-4BAA-BF0F-A9244B07F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THAT´S  IT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DD93453-7C5F-4D9B-9F9D-DBECC5B70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/>
              <a:t>resources</a:t>
            </a:r>
            <a:r>
              <a:rPr lang="sk-SK" dirty="0"/>
              <a:t>:</a:t>
            </a:r>
          </a:p>
          <a:p>
            <a:r>
              <a:rPr lang="sk-SK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www.google.com/pictures</a:t>
            </a:r>
            <a:endParaRPr lang="sk-SK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r>
              <a:rPr lang="sk-SK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www.youtube.com/music</a:t>
            </a:r>
          </a:p>
          <a:p>
            <a:r>
              <a:rPr lang="sk-SK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TV </a:t>
            </a:r>
            <a:r>
              <a:rPr lang="sk-SK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movies</a:t>
            </a:r>
            <a:endParaRPr lang="sk-SK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82076431"/>
      </p:ext>
    </p:extLst>
  </p:cSld>
  <p:clrMapOvr>
    <a:masterClrMapping/>
  </p:clrMapOvr>
  <p:transition spd="med">
    <p:pull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AnalogousFromRegularSeedRightStep">
      <a:dk1>
        <a:srgbClr val="000000"/>
      </a:dk1>
      <a:lt1>
        <a:srgbClr val="FFFFFF"/>
      </a:lt1>
      <a:dk2>
        <a:srgbClr val="412425"/>
      </a:dk2>
      <a:lt2>
        <a:srgbClr val="E2E8E6"/>
      </a:lt2>
      <a:accent1>
        <a:srgbClr val="D73971"/>
      </a:accent1>
      <a:accent2>
        <a:srgbClr val="C53127"/>
      </a:accent2>
      <a:accent3>
        <a:srgbClr val="D78539"/>
      </a:accent3>
      <a:accent4>
        <a:srgbClr val="B3A423"/>
      </a:accent4>
      <a:accent5>
        <a:srgbClr val="87B02E"/>
      </a:accent5>
      <a:accent6>
        <a:srgbClr val="4DBA25"/>
      </a:accent6>
      <a:hlink>
        <a:srgbClr val="319471"/>
      </a:hlink>
      <a:folHlink>
        <a:srgbClr val="7F7F7F"/>
      </a:folHlink>
    </a:clrScheme>
    <a:fontScheme name="Slate">
      <a:majorFont>
        <a:latin typeface="Gill Sans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308</Words>
  <Application>Microsoft Office PowerPoint</Application>
  <PresentationFormat>Širokouhlá</PresentationFormat>
  <Paragraphs>45</Paragraphs>
  <Slides>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2" baseType="lpstr">
      <vt:lpstr>Arial</vt:lpstr>
      <vt:lpstr>Gill Sans MT</vt:lpstr>
      <vt:lpstr>Wingdings 2</vt:lpstr>
      <vt:lpstr>SlateVTI</vt:lpstr>
      <vt:lpstr> My country THAT´S  IT</vt:lpstr>
      <vt:lpstr>THAT´S  IT</vt:lpstr>
      <vt:lpstr>THAT´S  IT</vt:lpstr>
      <vt:lpstr>THAT´S  IT</vt:lpstr>
      <vt:lpstr>THAT´S  IT</vt:lpstr>
      <vt:lpstr>THAT´S  IT</vt:lpstr>
      <vt:lpstr>THAT´S  IT</vt:lpstr>
      <vt:lpstr>THAT´S  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Kristian Dadej</dc:creator>
  <cp:lastModifiedBy>Kristian Dadej</cp:lastModifiedBy>
  <cp:revision>21</cp:revision>
  <dcterms:created xsi:type="dcterms:W3CDTF">2020-03-21T19:42:30Z</dcterms:created>
  <dcterms:modified xsi:type="dcterms:W3CDTF">2020-03-31T19:12:47Z</dcterms:modified>
</cp:coreProperties>
</file>