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7" r:id="rId2"/>
    <p:sldId id="271" r:id="rId3"/>
    <p:sldId id="276" r:id="rId4"/>
    <p:sldId id="277" r:id="rId5"/>
    <p:sldId id="280" r:id="rId6"/>
    <p:sldId id="278" r:id="rId7"/>
    <p:sldId id="279" r:id="rId8"/>
    <p:sldId id="274" r:id="rId9"/>
    <p:sldId id="272" r:id="rId10"/>
    <p:sldId id="273" r:id="rId11"/>
    <p:sldId id="257" r:id="rId12"/>
    <p:sldId id="259" r:id="rId13"/>
  </p:sldIdLst>
  <p:sldSz cx="12188825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706" autoAdjust="0"/>
  </p:normalViewPr>
  <p:slideViewPr>
    <p:cSldViewPr>
      <p:cViewPr varScale="1">
        <p:scale>
          <a:sx n="73" d="100"/>
          <a:sy n="73" d="100"/>
        </p:scale>
        <p:origin x="414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05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E2F8C88-233D-4D4F-9E11-D92350E77C9B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F2C6B-0C1B-4F88-BCBA-898BA50DE78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109302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245707-044F-4965-BC40-0DC2CE8990CC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4" name="Zástupný objekt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dirty="0" smtClean="0"/>
              <a:t>Kliknutím upravíte štýly predlohy textu</a:t>
            </a:r>
          </a:p>
          <a:p>
            <a:pPr lvl="1" rtl="0"/>
            <a:r>
              <a:rPr lang="sk-SK" dirty="0" smtClean="0"/>
              <a:t>Druhá úroveň</a:t>
            </a:r>
          </a:p>
          <a:p>
            <a:pPr lvl="2" rtl="0"/>
            <a:r>
              <a:rPr lang="sk-SK" dirty="0" smtClean="0"/>
              <a:t>Tretia úroveň</a:t>
            </a:r>
          </a:p>
          <a:p>
            <a:pPr lvl="3" rtl="0"/>
            <a:r>
              <a:rPr lang="sk-SK" dirty="0" smtClean="0"/>
              <a:t>Štvrtá úroveň</a:t>
            </a:r>
          </a:p>
          <a:p>
            <a:pPr lvl="4" rtl="0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F8E53BB-F993-49A1-9E37-CA3E5BE0709B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09872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928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7414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22063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8859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10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40006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11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96370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sk-SK" smtClean="0"/>
              <a:t>12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69337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ĺžnik 11"/>
          <p:cNvSpPr/>
          <p:nvPr/>
        </p:nvSpPr>
        <p:spPr>
          <a:xfrm>
            <a:off x="0" y="0"/>
            <a:ext cx="12188825" cy="4449836"/>
          </a:xfrm>
          <a:custGeom>
            <a:avLst/>
            <a:gdLst>
              <a:gd name="connsiteX0" fmla="*/ 0 w 12188825"/>
              <a:gd name="connsiteY0" fmla="*/ 0 h 5545334"/>
              <a:gd name="connsiteX1" fmla="*/ 12188825 w 12188825"/>
              <a:gd name="connsiteY1" fmla="*/ 0 h 5545334"/>
              <a:gd name="connsiteX2" fmla="*/ 12188825 w 12188825"/>
              <a:gd name="connsiteY2" fmla="*/ 4181566 h 5545334"/>
              <a:gd name="connsiteX3" fmla="*/ 6105607 w 12188825"/>
              <a:gd name="connsiteY3" fmla="*/ 4449836 h 5545334"/>
              <a:gd name="connsiteX4" fmla="*/ 1 w 12188825"/>
              <a:gd name="connsiteY4" fmla="*/ 4179342 h 5545334"/>
              <a:gd name="connsiteX5" fmla="*/ 1 w 12188825"/>
              <a:gd name="connsiteY5" fmla="*/ 5545334 h 5545334"/>
              <a:gd name="connsiteX6" fmla="*/ 0 w 12188825"/>
              <a:gd name="connsiteY6" fmla="*/ 0 h 5545334"/>
              <a:gd name="connsiteX0" fmla="*/ 0 w 12188825"/>
              <a:gd name="connsiteY0" fmla="*/ 0 h 4449836"/>
              <a:gd name="connsiteX1" fmla="*/ 12188825 w 12188825"/>
              <a:gd name="connsiteY1" fmla="*/ 0 h 4449836"/>
              <a:gd name="connsiteX2" fmla="*/ 12188825 w 12188825"/>
              <a:gd name="connsiteY2" fmla="*/ 4181566 h 4449836"/>
              <a:gd name="connsiteX3" fmla="*/ 6105607 w 12188825"/>
              <a:gd name="connsiteY3" fmla="*/ 4449836 h 4449836"/>
              <a:gd name="connsiteX4" fmla="*/ 1 w 12188825"/>
              <a:gd name="connsiteY4" fmla="*/ 4179342 h 4449836"/>
              <a:gd name="connsiteX5" fmla="*/ 0 w 12188825"/>
              <a:gd name="connsiteY5" fmla="*/ 0 h 444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4449836">
                <a:moveTo>
                  <a:pt x="0" y="0"/>
                </a:moveTo>
                <a:lnTo>
                  <a:pt x="12188825" y="0"/>
                </a:lnTo>
                <a:lnTo>
                  <a:pt x="12188825" y="4181566"/>
                </a:lnTo>
                <a:cubicBezTo>
                  <a:pt x="10420785" y="4351787"/>
                  <a:pt x="8336850" y="4449836"/>
                  <a:pt x="6105607" y="4449836"/>
                </a:cubicBezTo>
                <a:cubicBezTo>
                  <a:pt x="3864934" y="4449836"/>
                  <a:pt x="1772815" y="4350957"/>
                  <a:pt x="1" y="4179342"/>
                </a:cubicBezTo>
                <a:cubicBezTo>
                  <a:pt x="1" y="2786228"/>
                  <a:pt x="0" y="1393114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7" name="Obdĺžnik 12"/>
          <p:cNvSpPr/>
          <p:nvPr/>
        </p:nvSpPr>
        <p:spPr>
          <a:xfrm flipV="1">
            <a:off x="1" y="4179342"/>
            <a:ext cx="12188824" cy="1785092"/>
          </a:xfrm>
          <a:custGeom>
            <a:avLst/>
            <a:gdLst/>
            <a:ahLst/>
            <a:cxnLst/>
            <a:rect l="l" t="t" r="r" b="b"/>
            <a:pathLst>
              <a:path w="12188824" h="1785092">
                <a:moveTo>
                  <a:pt x="0" y="0"/>
                </a:moveTo>
                <a:lnTo>
                  <a:pt x="12188824" y="0"/>
                </a:lnTo>
                <a:lnTo>
                  <a:pt x="12188824" y="1782868"/>
                </a:lnTo>
                <a:cubicBezTo>
                  <a:pt x="10420784" y="1612647"/>
                  <a:pt x="8336849" y="1514598"/>
                  <a:pt x="6105606" y="1514598"/>
                </a:cubicBezTo>
                <a:cubicBezTo>
                  <a:pt x="3864933" y="1514598"/>
                  <a:pt x="1772814" y="1613477"/>
                  <a:pt x="0" y="17850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8" name="Obdĺžnik 16"/>
          <p:cNvSpPr/>
          <p:nvPr/>
        </p:nvSpPr>
        <p:spPr>
          <a:xfrm flipV="1">
            <a:off x="0" y="4232668"/>
            <a:ext cx="12188825" cy="2625332"/>
          </a:xfrm>
          <a:custGeom>
            <a:avLst/>
            <a:gdLst/>
            <a:ahLst/>
            <a:cxnLst/>
            <a:rect l="l" t="t" r="r" b="b"/>
            <a:pathLst>
              <a:path w="12188825" h="2625332">
                <a:moveTo>
                  <a:pt x="12188819" y="2625332"/>
                </a:moveTo>
                <a:lnTo>
                  <a:pt x="12188819" y="1143000"/>
                </a:lnTo>
                <a:lnTo>
                  <a:pt x="12188819" y="1066800"/>
                </a:lnTo>
                <a:lnTo>
                  <a:pt x="12188825" y="1066800"/>
                </a:lnTo>
                <a:lnTo>
                  <a:pt x="12188825" y="0"/>
                </a:lnTo>
                <a:lnTo>
                  <a:pt x="1" y="0"/>
                </a:lnTo>
                <a:lnTo>
                  <a:pt x="1" y="762000"/>
                </a:lnTo>
                <a:lnTo>
                  <a:pt x="1" y="893566"/>
                </a:lnTo>
                <a:lnTo>
                  <a:pt x="0" y="893566"/>
                </a:lnTo>
                <a:lnTo>
                  <a:pt x="0" y="2417303"/>
                </a:lnTo>
                <a:cubicBezTo>
                  <a:pt x="1730673" y="2256633"/>
                  <a:pt x="3842817" y="2181652"/>
                  <a:pt x="6121030" y="2221419"/>
                </a:cubicBezTo>
                <a:cubicBezTo>
                  <a:pt x="8380478" y="2260858"/>
                  <a:pt x="10472741" y="2407392"/>
                  <a:pt x="12188819" y="262533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2743200"/>
          </a:xfrm>
        </p:spPr>
        <p:txBody>
          <a:bodyPr rtlCol="0">
            <a:noAutofit/>
          </a:bodyPr>
          <a:lstStyle>
            <a:lvl1pPr>
              <a:lnSpc>
                <a:spcPct val="85000"/>
              </a:lnSpc>
              <a:defRPr sz="6600"/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5" name="Zástupný objekt textu 4"/>
          <p:cNvSpPr>
            <a:spLocks noGrp="1"/>
          </p:cNvSpPr>
          <p:nvPr>
            <p:ph type="body" sz="quarter" idx="10"/>
          </p:nvPr>
        </p:nvSpPr>
        <p:spPr>
          <a:xfrm>
            <a:off x="1499616" y="4800600"/>
            <a:ext cx="7333488" cy="1371600"/>
          </a:xfrm>
        </p:spPr>
        <p:txBody>
          <a:bodyPr rtlCol="0"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279082" indent="0">
              <a:buNone/>
              <a:defRPr/>
            </a:lvl2pPr>
          </a:lstStyle>
          <a:p>
            <a:pPr lvl="0" rt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411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 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 baseline="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E57ADC-880E-4E9B-854A-4AA6A82C5600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5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á snímka s fotografi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ĺžnik 11"/>
          <p:cNvSpPr/>
          <p:nvPr/>
        </p:nvSpPr>
        <p:spPr>
          <a:xfrm flipH="1">
            <a:off x="0" y="0"/>
            <a:ext cx="12188825" cy="3245754"/>
          </a:xfrm>
          <a:custGeom>
            <a:avLst/>
            <a:gdLst/>
            <a:ahLst/>
            <a:cxnLst/>
            <a:rect l="l" t="t" r="r" b="b"/>
            <a:pathLst>
              <a:path w="12188825" h="3245754">
                <a:moveTo>
                  <a:pt x="12188825" y="0"/>
                </a:moveTo>
                <a:lnTo>
                  <a:pt x="0" y="0"/>
                </a:lnTo>
                <a:lnTo>
                  <a:pt x="1" y="2975260"/>
                </a:lnTo>
                <a:cubicBezTo>
                  <a:pt x="1772815" y="3146875"/>
                  <a:pt x="3864934" y="3245754"/>
                  <a:pt x="6105607" y="3245754"/>
                </a:cubicBezTo>
                <a:cubicBezTo>
                  <a:pt x="8336850" y="3245754"/>
                  <a:pt x="10420785" y="3147705"/>
                  <a:pt x="12188825" y="297748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7" name="Obdĺžnik 12"/>
          <p:cNvSpPr/>
          <p:nvPr/>
        </p:nvSpPr>
        <p:spPr>
          <a:xfrm flipH="1" flipV="1">
            <a:off x="0" y="2975260"/>
            <a:ext cx="12188824" cy="1785092"/>
          </a:xfrm>
          <a:custGeom>
            <a:avLst/>
            <a:gdLst/>
            <a:ahLst/>
            <a:cxnLst/>
            <a:rect l="l" t="t" r="r" b="b"/>
            <a:pathLst>
              <a:path w="12188824" h="1785092">
                <a:moveTo>
                  <a:pt x="0" y="0"/>
                </a:moveTo>
                <a:lnTo>
                  <a:pt x="12188824" y="0"/>
                </a:lnTo>
                <a:lnTo>
                  <a:pt x="12188824" y="1782868"/>
                </a:lnTo>
                <a:cubicBezTo>
                  <a:pt x="10420784" y="1612647"/>
                  <a:pt x="8336849" y="1514598"/>
                  <a:pt x="6105606" y="1514598"/>
                </a:cubicBezTo>
                <a:cubicBezTo>
                  <a:pt x="3864933" y="1514598"/>
                  <a:pt x="1772814" y="1613477"/>
                  <a:pt x="0" y="17850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8" name="Obdĺžnik 16"/>
          <p:cNvSpPr/>
          <p:nvPr/>
        </p:nvSpPr>
        <p:spPr>
          <a:xfrm flipH="1" flipV="1">
            <a:off x="0" y="3028586"/>
            <a:ext cx="12188825" cy="3829414"/>
          </a:xfrm>
          <a:custGeom>
            <a:avLst/>
            <a:gdLst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25 w 12188825"/>
              <a:gd name="connsiteY12" fmla="*/ 2270882 h 3829414"/>
              <a:gd name="connsiteX13" fmla="*/ 12188819 w 12188825"/>
              <a:gd name="connsiteY13" fmla="*/ 2270882 h 3829414"/>
              <a:gd name="connsiteX14" fmla="*/ 12188819 w 12188825"/>
              <a:gd name="connsiteY14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25 w 12188825"/>
              <a:gd name="connsiteY12" fmla="*/ 2270882 h 3829414"/>
              <a:gd name="connsiteX13" fmla="*/ 12188819 w 12188825"/>
              <a:gd name="connsiteY13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19 w 12188825"/>
              <a:gd name="connsiteY12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19 w 12188825"/>
              <a:gd name="connsiteY11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19 w 12188825"/>
              <a:gd name="connsiteY10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0 h 3829414"/>
              <a:gd name="connsiteX8" fmla="*/ 12188825 w 12188825"/>
              <a:gd name="connsiteY8" fmla="*/ 0 h 3829414"/>
              <a:gd name="connsiteX9" fmla="*/ 12188819 w 12188825"/>
              <a:gd name="connsiteY9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0 h 3829414"/>
              <a:gd name="connsiteX7" fmla="*/ 12188825 w 12188825"/>
              <a:gd name="connsiteY7" fmla="*/ 0 h 3829414"/>
              <a:gd name="connsiteX8" fmla="*/ 12188819 w 12188825"/>
              <a:gd name="connsiteY8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0 h 3829414"/>
              <a:gd name="connsiteX6" fmla="*/ 12188825 w 12188825"/>
              <a:gd name="connsiteY6" fmla="*/ 0 h 3829414"/>
              <a:gd name="connsiteX7" fmla="*/ 12188819 w 12188825"/>
              <a:gd name="connsiteY7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0 h 3829414"/>
              <a:gd name="connsiteX5" fmla="*/ 12188825 w 12188825"/>
              <a:gd name="connsiteY5" fmla="*/ 0 h 3829414"/>
              <a:gd name="connsiteX6" fmla="*/ 12188819 w 12188825"/>
              <a:gd name="connsiteY6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1 w 12188825"/>
              <a:gd name="connsiteY3" fmla="*/ 0 h 3829414"/>
              <a:gd name="connsiteX4" fmla="*/ 12188825 w 12188825"/>
              <a:gd name="connsiteY4" fmla="*/ 0 h 3829414"/>
              <a:gd name="connsiteX5" fmla="*/ 12188819 w 12188825"/>
              <a:gd name="connsiteY5" fmla="*/ 3829414 h 382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3829414">
                <a:moveTo>
                  <a:pt x="12188819" y="3829414"/>
                </a:moveTo>
                <a:cubicBezTo>
                  <a:pt x="10472741" y="3611474"/>
                  <a:pt x="8380478" y="3464940"/>
                  <a:pt x="6121030" y="3425501"/>
                </a:cubicBezTo>
                <a:cubicBezTo>
                  <a:pt x="3842817" y="3385734"/>
                  <a:pt x="1730673" y="3460715"/>
                  <a:pt x="0" y="3621385"/>
                </a:cubicBezTo>
                <a:cubicBezTo>
                  <a:pt x="0" y="2414257"/>
                  <a:pt x="1" y="1207128"/>
                  <a:pt x="1" y="0"/>
                </a:cubicBezTo>
                <a:lnTo>
                  <a:pt x="12188825" y="0"/>
                </a:lnTo>
                <a:cubicBezTo>
                  <a:pt x="12188823" y="1276471"/>
                  <a:pt x="12188821" y="2552943"/>
                  <a:pt x="12188819" y="382941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3505200"/>
            <a:ext cx="9144000" cy="1908446"/>
          </a:xfrm>
        </p:spPr>
        <p:txBody>
          <a:bodyPr rtlCol="0">
            <a:noAutofit/>
          </a:bodyPr>
          <a:lstStyle>
            <a:lvl1pPr>
              <a:lnSpc>
                <a:spcPct val="85000"/>
              </a:lnSpc>
              <a:defRPr sz="6600"/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17" name="Zástupný objekt obrázka 16" descr="Prázdny zástupný objekt na pridanie obrázka. Kliknite na zástupný objekt a vyberte obrázok, ktorý chcete pridať.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825" cy="3141318"/>
          </a:xfrm>
          <a:custGeom>
            <a:avLst/>
            <a:gdLst>
              <a:gd name="connsiteX0" fmla="*/ 0 w 12188825"/>
              <a:gd name="connsiteY0" fmla="*/ 0 h 3867150"/>
              <a:gd name="connsiteX1" fmla="*/ 12188825 w 12188825"/>
              <a:gd name="connsiteY1" fmla="*/ 0 h 3867150"/>
              <a:gd name="connsiteX2" fmla="*/ 12188825 w 12188825"/>
              <a:gd name="connsiteY2" fmla="*/ 3867150 h 3867150"/>
              <a:gd name="connsiteX3" fmla="*/ 12188824 w 12188825"/>
              <a:gd name="connsiteY3" fmla="*/ 2819066 h 3867150"/>
              <a:gd name="connsiteX4" fmla="*/ 6324758 w 12188825"/>
              <a:gd name="connsiteY4" fmla="*/ 3141318 h 3867150"/>
              <a:gd name="connsiteX5" fmla="*/ 0 w 12188825"/>
              <a:gd name="connsiteY5" fmla="*/ 2907554 h 3867150"/>
              <a:gd name="connsiteX6" fmla="*/ 0 w 12188825"/>
              <a:gd name="connsiteY6" fmla="*/ 0 h 3867150"/>
              <a:gd name="connsiteX0" fmla="*/ 0 w 12188825"/>
              <a:gd name="connsiteY0" fmla="*/ 0 h 3141318"/>
              <a:gd name="connsiteX1" fmla="*/ 12188825 w 12188825"/>
              <a:gd name="connsiteY1" fmla="*/ 0 h 3141318"/>
              <a:gd name="connsiteX2" fmla="*/ 12188824 w 12188825"/>
              <a:gd name="connsiteY2" fmla="*/ 2819066 h 3141318"/>
              <a:gd name="connsiteX3" fmla="*/ 6324758 w 12188825"/>
              <a:gd name="connsiteY3" fmla="*/ 3141318 h 3141318"/>
              <a:gd name="connsiteX4" fmla="*/ 0 w 12188825"/>
              <a:gd name="connsiteY4" fmla="*/ 2907554 h 3141318"/>
              <a:gd name="connsiteX5" fmla="*/ 0 w 12188825"/>
              <a:gd name="connsiteY5" fmla="*/ 0 h 314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3141318">
                <a:moveTo>
                  <a:pt x="0" y="0"/>
                </a:moveTo>
                <a:lnTo>
                  <a:pt x="12188825" y="0"/>
                </a:lnTo>
                <a:cubicBezTo>
                  <a:pt x="12188825" y="939689"/>
                  <a:pt x="12188824" y="1879377"/>
                  <a:pt x="12188824" y="2819066"/>
                </a:cubicBezTo>
                <a:cubicBezTo>
                  <a:pt x="10416010" y="2990681"/>
                  <a:pt x="8565431" y="3141318"/>
                  <a:pt x="6324758" y="3141318"/>
                </a:cubicBezTo>
                <a:cubicBezTo>
                  <a:pt x="4093515" y="3141318"/>
                  <a:pt x="1768040" y="3077775"/>
                  <a:pt x="0" y="2907554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tIns="45720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501775" y="5562600"/>
            <a:ext cx="7335837" cy="8382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k-SK" dirty="0" smtClean="0"/>
              <a:t>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361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12"/>
          <p:cNvSpPr/>
          <p:nvPr userDrawn="1"/>
        </p:nvSpPr>
        <p:spPr>
          <a:xfrm flipH="1">
            <a:off x="2" y="789993"/>
            <a:ext cx="12188825" cy="5080598"/>
          </a:xfrm>
          <a:custGeom>
            <a:avLst/>
            <a:gdLst/>
            <a:ahLst/>
            <a:cxnLst/>
            <a:rect l="l" t="t" r="r" b="b"/>
            <a:pathLst>
              <a:path w="12188825" h="5080598">
                <a:moveTo>
                  <a:pt x="12188824" y="0"/>
                </a:moveTo>
                <a:cubicBezTo>
                  <a:pt x="10416010" y="171615"/>
                  <a:pt x="8323891" y="270494"/>
                  <a:pt x="6083218" y="270494"/>
                </a:cubicBezTo>
                <a:cubicBezTo>
                  <a:pt x="3851975" y="270494"/>
                  <a:pt x="1768040" y="172445"/>
                  <a:pt x="0" y="2224"/>
                </a:cubicBezTo>
                <a:lnTo>
                  <a:pt x="0" y="1496008"/>
                </a:lnTo>
                <a:lnTo>
                  <a:pt x="0" y="1785092"/>
                </a:lnTo>
                <a:lnTo>
                  <a:pt x="0" y="3295506"/>
                </a:lnTo>
                <a:lnTo>
                  <a:pt x="0" y="3553408"/>
                </a:lnTo>
                <a:lnTo>
                  <a:pt x="0" y="5080598"/>
                </a:lnTo>
                <a:cubicBezTo>
                  <a:pt x="1772814" y="4908983"/>
                  <a:pt x="3864933" y="4810104"/>
                  <a:pt x="6105606" y="4810104"/>
                </a:cubicBezTo>
                <a:cubicBezTo>
                  <a:pt x="8336849" y="4810104"/>
                  <a:pt x="10420784" y="4908153"/>
                  <a:pt x="12188824" y="5078374"/>
                </a:cubicBezTo>
                <a:lnTo>
                  <a:pt x="12188824" y="3553408"/>
                </a:lnTo>
                <a:lnTo>
                  <a:pt x="12188825" y="3553408"/>
                </a:lnTo>
                <a:lnTo>
                  <a:pt x="12188825" y="1496008"/>
                </a:lnTo>
                <a:lnTo>
                  <a:pt x="12188824" y="1496008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5" name="Obdĺžnik 12"/>
          <p:cNvSpPr/>
          <p:nvPr userDrawn="1"/>
        </p:nvSpPr>
        <p:spPr>
          <a:xfrm flipH="1">
            <a:off x="2" y="792217"/>
            <a:ext cx="12188825" cy="5078374"/>
          </a:xfrm>
          <a:custGeom>
            <a:avLst/>
            <a:gdLst/>
            <a:ahLst/>
            <a:cxnLst/>
            <a:rect l="l" t="t" r="r" b="b"/>
            <a:pathLst>
              <a:path w="12188825" h="5078374">
                <a:moveTo>
                  <a:pt x="0" y="0"/>
                </a:moveTo>
                <a:lnTo>
                  <a:pt x="0" y="1493784"/>
                </a:lnTo>
                <a:lnTo>
                  <a:pt x="0" y="1782868"/>
                </a:lnTo>
                <a:lnTo>
                  <a:pt x="0" y="3293282"/>
                </a:lnTo>
                <a:lnTo>
                  <a:pt x="0" y="3551184"/>
                </a:lnTo>
                <a:lnTo>
                  <a:pt x="0" y="5078374"/>
                </a:lnTo>
                <a:lnTo>
                  <a:pt x="2" y="5078374"/>
                </a:lnTo>
                <a:lnTo>
                  <a:pt x="2" y="4101849"/>
                </a:lnTo>
                <a:lnTo>
                  <a:pt x="8" y="4101849"/>
                </a:lnTo>
                <a:lnTo>
                  <a:pt x="8" y="4825486"/>
                </a:lnTo>
                <a:cubicBezTo>
                  <a:pt x="1730681" y="4664816"/>
                  <a:pt x="3842825" y="4589835"/>
                  <a:pt x="6121038" y="4629602"/>
                </a:cubicBezTo>
                <a:cubicBezTo>
                  <a:pt x="8380486" y="4669041"/>
                  <a:pt x="10472749" y="4815575"/>
                  <a:pt x="12188824" y="5033515"/>
                </a:cubicBezTo>
                <a:lnTo>
                  <a:pt x="12188824" y="3551184"/>
                </a:lnTo>
                <a:lnTo>
                  <a:pt x="12188825" y="3551184"/>
                </a:lnTo>
                <a:lnTo>
                  <a:pt x="12188825" y="1493784"/>
                </a:lnTo>
                <a:lnTo>
                  <a:pt x="12188824" y="1493784"/>
                </a:lnTo>
                <a:lnTo>
                  <a:pt x="12188824" y="254012"/>
                </a:lnTo>
                <a:cubicBezTo>
                  <a:pt x="10458154" y="414682"/>
                  <a:pt x="8346010" y="489663"/>
                  <a:pt x="6067797" y="449896"/>
                </a:cubicBezTo>
                <a:cubicBezTo>
                  <a:pt x="3808349" y="410457"/>
                  <a:pt x="1716086" y="263923"/>
                  <a:pt x="8" y="45983"/>
                </a:cubicBezTo>
                <a:lnTo>
                  <a:pt x="8" y="977649"/>
                </a:lnTo>
                <a:lnTo>
                  <a:pt x="2" y="9776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">
          <a:xfrm>
            <a:off x="1522413" y="1371600"/>
            <a:ext cx="91440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6000" b="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522414" y="4267201"/>
            <a:ext cx="7315198" cy="10668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k-SK" smtClean="0"/>
              <a:t>Upravte štýl predlohy textu.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DC0E9F-B683-4E64-98D2-3D4CB725F22E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7037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6249862" y="1905000"/>
            <a:ext cx="4416552" cy="42672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72E22D-305D-4888-94E8-2ED6940C6A4E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41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smtClean="0"/>
              <a:t>Upravte štýl predlohy textu.</a:t>
            </a:r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1522413" y="2666999"/>
            <a:ext cx="4416552" cy="35052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objekt textu 4"/>
          <p:cNvSpPr>
            <a:spLocks noGrp="1"/>
          </p:cNvSpPr>
          <p:nvPr>
            <p:ph type="body" sz="quarter" idx="3"/>
          </p:nvPr>
        </p:nvSpPr>
        <p:spPr>
          <a:xfrm>
            <a:off x="6191754" y="1905000"/>
            <a:ext cx="4416552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smtClean="0"/>
              <a:t>Upravte štýl predlohy textu.</a:t>
            </a:r>
          </a:p>
        </p:txBody>
      </p:sp>
      <p:sp>
        <p:nvSpPr>
          <p:cNvPr id="6" name="Zástupný objekt obsahu 5"/>
          <p:cNvSpPr>
            <a:spLocks noGrp="1"/>
          </p:cNvSpPr>
          <p:nvPr>
            <p:ph sz="quarter" idx="4"/>
          </p:nvPr>
        </p:nvSpPr>
        <p:spPr>
          <a:xfrm>
            <a:off x="6191754" y="2666999"/>
            <a:ext cx="4416552" cy="35052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8" name="Zástupný objekt pät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7" name="Zástupný objekt dátum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1DA647-9A25-48BD-BA4D-2681E9A0BF65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9" name="Zástupný objekt čísla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6610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138E79-FD66-4498-9A5C-89306A2FE17F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8338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8" name="Obdĺžnik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3" name="Zástupný objekt päty 2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2" name="Zástupný objekt dátumu 1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BE84867-CC1D-4DE5-BFD1-266D1948AA87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382E9EE-A870-438B-947A-FF671DFAFC96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794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ĺžnik 12"/>
          <p:cNvSpPr/>
          <p:nvPr/>
        </p:nvSpPr>
        <p:spPr>
          <a:xfrm>
            <a:off x="7466013" y="1"/>
            <a:ext cx="4722806" cy="6353183"/>
          </a:xfrm>
          <a:custGeom>
            <a:avLst/>
            <a:gdLst/>
            <a:ahLst/>
            <a:cxnLst/>
            <a:rect l="l" t="t" r="r" b="b"/>
            <a:pathLst>
              <a:path w="4722806" h="6353183">
                <a:moveTo>
                  <a:pt x="0" y="0"/>
                </a:moveTo>
                <a:lnTo>
                  <a:pt x="4722806" y="0"/>
                </a:lnTo>
                <a:lnTo>
                  <a:pt x="4722806" y="6098225"/>
                </a:lnTo>
                <a:cubicBezTo>
                  <a:pt x="3319459" y="6233334"/>
                  <a:pt x="1717095" y="6322975"/>
                  <a:pt x="0" y="635318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11" name="Obdĺžnik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12" name="Obdĺžnik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">
          <a:xfrm>
            <a:off x="7923212" y="457200"/>
            <a:ext cx="3781439" cy="3276600"/>
          </a:xfrm>
        </p:spPr>
        <p:txBody>
          <a:bodyPr rtlCol="0" anchor="b">
            <a:noAutofit/>
          </a:bodyPr>
          <a:lstStyle>
            <a:lvl1pPr algn="l">
              <a:defRPr sz="4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>
          <a:xfrm>
            <a:off x="608013" y="457200"/>
            <a:ext cx="6324599" cy="5334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7923212" y="3962400"/>
            <a:ext cx="3781439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k-SK" smtClean="0"/>
              <a:t>Upravte štýl predlohy textu.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FE110BA0-3AC6-4883-A7C5-DE7CD3BE5EAA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382E9EE-A870-438B-947A-FF671DFAFC96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9945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ĺžnik 12"/>
          <p:cNvSpPr/>
          <p:nvPr userDrawn="1"/>
        </p:nvSpPr>
        <p:spPr>
          <a:xfrm>
            <a:off x="7466013" y="1"/>
            <a:ext cx="4722806" cy="6353183"/>
          </a:xfrm>
          <a:custGeom>
            <a:avLst/>
            <a:gdLst/>
            <a:ahLst/>
            <a:cxnLst/>
            <a:rect l="l" t="t" r="r" b="b"/>
            <a:pathLst>
              <a:path w="4722806" h="6353183">
                <a:moveTo>
                  <a:pt x="0" y="0"/>
                </a:moveTo>
                <a:lnTo>
                  <a:pt x="4722806" y="0"/>
                </a:lnTo>
                <a:lnTo>
                  <a:pt x="4722806" y="6098225"/>
                </a:lnTo>
                <a:cubicBezTo>
                  <a:pt x="3319459" y="6233334"/>
                  <a:pt x="1717095" y="6322975"/>
                  <a:pt x="0" y="635318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11" name="Obdĺžnik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12" name="Obdĺžnik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">
          <a:xfrm>
            <a:off x="7923211" y="457200"/>
            <a:ext cx="3781439" cy="3276600"/>
          </a:xfrm>
        </p:spPr>
        <p:txBody>
          <a:bodyPr rtlCol="0" anchor="b">
            <a:noAutofit/>
          </a:bodyPr>
          <a:lstStyle>
            <a:lvl1pPr algn="l">
              <a:defRPr sz="4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obrázka 2" descr="Prázdny zástupný objekt na pridanie obrázka. Kliknite na zástupný objekt a vyberte obrázok, ktorý chcete pridať."/>
          <p:cNvSpPr>
            <a:spLocks noGrp="1"/>
          </p:cNvSpPr>
          <p:nvPr>
            <p:ph type="pic" idx="1"/>
          </p:nvPr>
        </p:nvSpPr>
        <p:spPr>
          <a:xfrm>
            <a:off x="-3026" y="0"/>
            <a:ext cx="7469039" cy="6366494"/>
          </a:xfrm>
          <a:custGeom>
            <a:avLst/>
            <a:gdLst>
              <a:gd name="connsiteX0" fmla="*/ 0 w 7469039"/>
              <a:gd name="connsiteY0" fmla="*/ 0 h 6508480"/>
              <a:gd name="connsiteX1" fmla="*/ 7469039 w 7469039"/>
              <a:gd name="connsiteY1" fmla="*/ 0 h 6508480"/>
              <a:gd name="connsiteX2" fmla="*/ 7469039 w 7469039"/>
              <a:gd name="connsiteY2" fmla="*/ 6353183 h 6508480"/>
              <a:gd name="connsiteX3" fmla="*/ 6108633 w 7469039"/>
              <a:gd name="connsiteY3" fmla="*/ 6366494 h 6508480"/>
              <a:gd name="connsiteX4" fmla="*/ 3027 w 7469039"/>
              <a:gd name="connsiteY4" fmla="*/ 6096000 h 6508480"/>
              <a:gd name="connsiteX5" fmla="*/ 3027 w 7469039"/>
              <a:gd name="connsiteY5" fmla="*/ 6508480 h 6508480"/>
              <a:gd name="connsiteX6" fmla="*/ 0 w 7469039"/>
              <a:gd name="connsiteY6" fmla="*/ 0 h 6508480"/>
              <a:gd name="connsiteX0" fmla="*/ 0 w 7469039"/>
              <a:gd name="connsiteY0" fmla="*/ 0 h 6366494"/>
              <a:gd name="connsiteX1" fmla="*/ 7469039 w 7469039"/>
              <a:gd name="connsiteY1" fmla="*/ 0 h 6366494"/>
              <a:gd name="connsiteX2" fmla="*/ 7469039 w 7469039"/>
              <a:gd name="connsiteY2" fmla="*/ 6353183 h 6366494"/>
              <a:gd name="connsiteX3" fmla="*/ 6108633 w 7469039"/>
              <a:gd name="connsiteY3" fmla="*/ 6366494 h 6366494"/>
              <a:gd name="connsiteX4" fmla="*/ 3027 w 7469039"/>
              <a:gd name="connsiteY4" fmla="*/ 6096000 h 6366494"/>
              <a:gd name="connsiteX5" fmla="*/ 0 w 7469039"/>
              <a:gd name="connsiteY5" fmla="*/ 0 h 6366494"/>
              <a:gd name="connsiteX0" fmla="*/ 0 w 7469039"/>
              <a:gd name="connsiteY0" fmla="*/ 0 h 6366494"/>
              <a:gd name="connsiteX1" fmla="*/ 7469039 w 7469039"/>
              <a:gd name="connsiteY1" fmla="*/ 0 h 6366494"/>
              <a:gd name="connsiteX2" fmla="*/ 7469039 w 7469039"/>
              <a:gd name="connsiteY2" fmla="*/ 6353183 h 6366494"/>
              <a:gd name="connsiteX3" fmla="*/ 6108633 w 7469039"/>
              <a:gd name="connsiteY3" fmla="*/ 6366494 h 6366494"/>
              <a:gd name="connsiteX4" fmla="*/ 645 w 7469039"/>
              <a:gd name="connsiteY4" fmla="*/ 6096000 h 6366494"/>
              <a:gd name="connsiteX5" fmla="*/ 0 w 7469039"/>
              <a:gd name="connsiteY5" fmla="*/ 0 h 636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9039" h="6366494">
                <a:moveTo>
                  <a:pt x="0" y="0"/>
                </a:moveTo>
                <a:lnTo>
                  <a:pt x="7469039" y="0"/>
                </a:lnTo>
                <a:lnTo>
                  <a:pt x="7469039" y="6353183"/>
                </a:lnTo>
                <a:cubicBezTo>
                  <a:pt x="7022837" y="6362323"/>
                  <a:pt x="6568869" y="6366494"/>
                  <a:pt x="6108633" y="6366494"/>
                </a:cubicBezTo>
                <a:cubicBezTo>
                  <a:pt x="3867960" y="6366494"/>
                  <a:pt x="1773459" y="6267615"/>
                  <a:pt x="645" y="6096000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7923211" y="3962400"/>
            <a:ext cx="3781439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k-SK" smtClean="0"/>
              <a:t>Upravte štýl predlohy textu.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9E975069-7CD5-4998-A3D9-60AC928DD5C3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382E9EE-A870-438B-947A-FF671DFAFC96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34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0797E9-CB56-44CD-8BFF-CFFE31BD34B0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25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8" name="Obdĺžnik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 bwMode="black">
          <a:xfrm>
            <a:off x="9294812" y="274639"/>
            <a:ext cx="1371602" cy="5897561"/>
          </a:xfrm>
        </p:spPr>
        <p:txBody>
          <a:bodyPr vert="eaVert"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1522413" y="274639"/>
            <a:ext cx="7619999" cy="5884321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sk-SK" smtClean="0"/>
              <a:t>Upravte štýl predlohy textu.</a:t>
            </a:r>
          </a:p>
          <a:p>
            <a:pPr lvl="1" rtl="0"/>
            <a:r>
              <a:rPr lang="sk-SK" smtClean="0"/>
              <a:t>Druhá úroveň</a:t>
            </a:r>
          </a:p>
          <a:p>
            <a:pPr lvl="2" rtl="0"/>
            <a:r>
              <a:rPr lang="sk-SK" smtClean="0"/>
              <a:t>Tretia úroveň</a:t>
            </a:r>
          </a:p>
          <a:p>
            <a:pPr lvl="3" rtl="0"/>
            <a:r>
              <a:rPr lang="sk-SK" smtClean="0"/>
              <a:t>Štvrtá úroveň</a:t>
            </a:r>
          </a:p>
          <a:p>
            <a:pPr lvl="4" rtl="0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0C4CC950-5AAB-4DE2-88FC-E7E75507FD27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382E9EE-A870-438B-947A-FF671DFAFC96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576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ĺžnik 12"/>
          <p:cNvSpPr/>
          <p:nvPr/>
        </p:nvSpPr>
        <p:spPr>
          <a:xfrm>
            <a:off x="0" y="0"/>
            <a:ext cx="12188825" cy="1870938"/>
          </a:xfrm>
          <a:custGeom>
            <a:avLst/>
            <a:gdLst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85846 h 1870938"/>
              <a:gd name="connsiteX3" fmla="*/ 12188825 w 12188825"/>
              <a:gd name="connsiteY3" fmla="*/ 335280 h 1870938"/>
              <a:gd name="connsiteX4" fmla="*/ 12188825 w 12188825"/>
              <a:gd name="connsiteY4" fmla="*/ 1868714 h 1870938"/>
              <a:gd name="connsiteX5" fmla="*/ 6105607 w 12188825"/>
              <a:gd name="connsiteY5" fmla="*/ 1600444 h 1870938"/>
              <a:gd name="connsiteX6" fmla="*/ 1 w 12188825"/>
              <a:gd name="connsiteY6" fmla="*/ 1870938 h 1870938"/>
              <a:gd name="connsiteX7" fmla="*/ 1 w 12188825"/>
              <a:gd name="connsiteY7" fmla="*/ 335280 h 1870938"/>
              <a:gd name="connsiteX8" fmla="*/ 0 w 12188825"/>
              <a:gd name="connsiteY8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85846 h 1870938"/>
              <a:gd name="connsiteX3" fmla="*/ 12188825 w 12188825"/>
              <a:gd name="connsiteY3" fmla="*/ 335280 h 1870938"/>
              <a:gd name="connsiteX4" fmla="*/ 12188825 w 12188825"/>
              <a:gd name="connsiteY4" fmla="*/ 1868714 h 1870938"/>
              <a:gd name="connsiteX5" fmla="*/ 6105607 w 12188825"/>
              <a:gd name="connsiteY5" fmla="*/ 1600444 h 1870938"/>
              <a:gd name="connsiteX6" fmla="*/ 1 w 12188825"/>
              <a:gd name="connsiteY6" fmla="*/ 1870938 h 1870938"/>
              <a:gd name="connsiteX7" fmla="*/ 0 w 12188825"/>
              <a:gd name="connsiteY7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335280 h 1870938"/>
              <a:gd name="connsiteX3" fmla="*/ 12188825 w 12188825"/>
              <a:gd name="connsiteY3" fmla="*/ 1868714 h 1870938"/>
              <a:gd name="connsiteX4" fmla="*/ 6105607 w 12188825"/>
              <a:gd name="connsiteY4" fmla="*/ 1600444 h 1870938"/>
              <a:gd name="connsiteX5" fmla="*/ 1 w 12188825"/>
              <a:gd name="connsiteY5" fmla="*/ 1870938 h 1870938"/>
              <a:gd name="connsiteX6" fmla="*/ 0 w 12188825"/>
              <a:gd name="connsiteY6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1868714 h 1870938"/>
              <a:gd name="connsiteX3" fmla="*/ 6105607 w 12188825"/>
              <a:gd name="connsiteY3" fmla="*/ 1600444 h 1870938"/>
              <a:gd name="connsiteX4" fmla="*/ 1 w 12188825"/>
              <a:gd name="connsiteY4" fmla="*/ 1870938 h 1870938"/>
              <a:gd name="connsiteX5" fmla="*/ 0 w 12188825"/>
              <a:gd name="connsiteY5" fmla="*/ 0 h 187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870938">
                <a:moveTo>
                  <a:pt x="0" y="0"/>
                </a:moveTo>
                <a:lnTo>
                  <a:pt x="12188825" y="0"/>
                </a:lnTo>
                <a:lnTo>
                  <a:pt x="12188825" y="1868714"/>
                </a:lnTo>
                <a:cubicBezTo>
                  <a:pt x="10420785" y="1698493"/>
                  <a:pt x="8336850" y="1600444"/>
                  <a:pt x="6105607" y="1600444"/>
                </a:cubicBezTo>
                <a:cubicBezTo>
                  <a:pt x="3864934" y="1600444"/>
                  <a:pt x="1772815" y="1699323"/>
                  <a:pt x="1" y="1870938"/>
                </a:cubicBezTo>
                <a:cubicBezTo>
                  <a:pt x="1" y="1247292"/>
                  <a:pt x="0" y="623646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3" name="Obdĺžnik 12"/>
          <p:cNvSpPr/>
          <p:nvPr/>
        </p:nvSpPr>
        <p:spPr>
          <a:xfrm>
            <a:off x="1" y="0"/>
            <a:ext cx="12188824" cy="1812642"/>
          </a:xfrm>
          <a:custGeom>
            <a:avLst/>
            <a:gdLst>
              <a:gd name="connsiteX0" fmla="*/ 0 w 12188824"/>
              <a:gd name="connsiteY0" fmla="*/ 0 h 1812642"/>
              <a:gd name="connsiteX1" fmla="*/ 12188824 w 12188824"/>
              <a:gd name="connsiteY1" fmla="*/ 0 h 1812642"/>
              <a:gd name="connsiteX2" fmla="*/ 12188824 w 12188824"/>
              <a:gd name="connsiteY2" fmla="*/ 1812642 h 1812642"/>
              <a:gd name="connsiteX3" fmla="*/ 6105607 w 12188824"/>
              <a:gd name="connsiteY3" fmla="*/ 1498429 h 1812642"/>
              <a:gd name="connsiteX4" fmla="*/ 1 w 12188824"/>
              <a:gd name="connsiteY4" fmla="*/ 1723203 h 1812642"/>
              <a:gd name="connsiteX5" fmla="*/ 1 w 12188824"/>
              <a:gd name="connsiteY5" fmla="*/ 187545 h 1812642"/>
              <a:gd name="connsiteX6" fmla="*/ 0 w 12188824"/>
              <a:gd name="connsiteY6" fmla="*/ 0 h 1812642"/>
              <a:gd name="connsiteX0" fmla="*/ 0 w 12188824"/>
              <a:gd name="connsiteY0" fmla="*/ 0 h 1812642"/>
              <a:gd name="connsiteX1" fmla="*/ 12188824 w 12188824"/>
              <a:gd name="connsiteY1" fmla="*/ 0 h 1812642"/>
              <a:gd name="connsiteX2" fmla="*/ 12188824 w 12188824"/>
              <a:gd name="connsiteY2" fmla="*/ 1812642 h 1812642"/>
              <a:gd name="connsiteX3" fmla="*/ 6105607 w 12188824"/>
              <a:gd name="connsiteY3" fmla="*/ 1498429 h 1812642"/>
              <a:gd name="connsiteX4" fmla="*/ 1 w 12188824"/>
              <a:gd name="connsiteY4" fmla="*/ 1723203 h 1812642"/>
              <a:gd name="connsiteX5" fmla="*/ 0 w 12188824"/>
              <a:gd name="connsiteY5" fmla="*/ 0 h 181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4" h="1812642">
                <a:moveTo>
                  <a:pt x="0" y="0"/>
                </a:moveTo>
                <a:lnTo>
                  <a:pt x="12188824" y="0"/>
                </a:lnTo>
                <a:lnTo>
                  <a:pt x="12188824" y="1812642"/>
                </a:lnTo>
                <a:cubicBezTo>
                  <a:pt x="10427038" y="1644563"/>
                  <a:pt x="8126377" y="1513957"/>
                  <a:pt x="6105607" y="1498429"/>
                </a:cubicBezTo>
                <a:cubicBezTo>
                  <a:pt x="4065906" y="1482756"/>
                  <a:pt x="1772815" y="1551588"/>
                  <a:pt x="1" y="1723203"/>
                </a:cubicBezTo>
                <a:cubicBezTo>
                  <a:pt x="1" y="1148802"/>
                  <a:pt x="0" y="574401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7" name="Obdĺžnik 7"/>
          <p:cNvSpPr/>
          <p:nvPr/>
        </p:nvSpPr>
        <p:spPr bwMode="hidden">
          <a:xfrm>
            <a:off x="1" y="6354411"/>
            <a:ext cx="12188824" cy="503589"/>
          </a:xfrm>
          <a:custGeom>
            <a:avLst/>
            <a:gdLst/>
            <a:ahLst/>
            <a:cxnLst/>
            <a:rect l="l" t="t" r="r" b="b"/>
            <a:pathLst>
              <a:path w="12188824" h="503589">
                <a:moveTo>
                  <a:pt x="6105606" y="0"/>
                </a:moveTo>
                <a:cubicBezTo>
                  <a:pt x="8336849" y="0"/>
                  <a:pt x="10420784" y="98049"/>
                  <a:pt x="12188824" y="268270"/>
                </a:cubicBezTo>
                <a:lnTo>
                  <a:pt x="12188824" y="503589"/>
                </a:lnTo>
                <a:lnTo>
                  <a:pt x="0" y="503589"/>
                </a:lnTo>
                <a:lnTo>
                  <a:pt x="0" y="270494"/>
                </a:lnTo>
                <a:cubicBezTo>
                  <a:pt x="1772814" y="98879"/>
                  <a:pt x="3864933" y="0"/>
                  <a:pt x="610560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Zástupný objekt nadpisu 1"/>
          <p:cNvSpPr>
            <a:spLocks noGrp="1"/>
          </p:cNvSpPr>
          <p:nvPr>
            <p:ph type="title"/>
          </p:nvPr>
        </p:nvSpPr>
        <p:spPr bwMode="white">
          <a:xfrm>
            <a:off x="1522414" y="274638"/>
            <a:ext cx="9144000" cy="1096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sk-SK" dirty="0" smtClean="0"/>
              <a:t>Kliknite sem a upravte štýl predlohy nadpisov</a:t>
            </a:r>
            <a:endParaRPr lang="sk-SK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k-SK" dirty="0" smtClean="0"/>
              <a:t>Upraviť štýly predlohy textu</a:t>
            </a:r>
          </a:p>
          <a:p>
            <a:pPr lvl="1" rtl="0"/>
            <a:r>
              <a:rPr lang="sk-SK" dirty="0" smtClean="0"/>
              <a:t>Druhá úroveň</a:t>
            </a:r>
          </a:p>
          <a:p>
            <a:pPr lvl="2" rtl="0"/>
            <a:r>
              <a:rPr lang="sk-SK" dirty="0" smtClean="0"/>
              <a:t>Tretia úroveň</a:t>
            </a:r>
          </a:p>
          <a:p>
            <a:pPr lvl="3" rtl="0"/>
            <a:r>
              <a:rPr lang="sk-SK" dirty="0" smtClean="0"/>
              <a:t>Štvrtá úroveň</a:t>
            </a:r>
          </a:p>
          <a:p>
            <a:pPr lvl="4" rtl="0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3"/>
          </p:nvPr>
        </p:nvSpPr>
        <p:spPr>
          <a:xfrm>
            <a:off x="1525138" y="6518274"/>
            <a:ext cx="5864674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dirty="0" smtClean="0"/>
              <a:t>Pridanie päty</a:t>
            </a:r>
            <a:endParaRPr lang="sk-SK" dirty="0"/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2"/>
          </p:nvPr>
        </p:nvSpPr>
        <p:spPr>
          <a:xfrm>
            <a:off x="7618412" y="6518274"/>
            <a:ext cx="1676400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ABF5C6B-24B1-45BC-9F66-F2EA75623DAD}" type="datetime1">
              <a:rPr lang="sk-SK" smtClean="0"/>
              <a:t>21. 4. 2020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4"/>
          </p:nvPr>
        </p:nvSpPr>
        <p:spPr>
          <a:xfrm>
            <a:off x="9523412" y="6518274"/>
            <a:ext cx="1143002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382E9EE-A870-438B-947A-FF671DFAFC96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876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Po%C4%BEsko" TargetMode="External"/><Relationship Id="rId13" Type="http://schemas.openxmlformats.org/officeDocument/2006/relationships/hyperlink" Target="https://sk.wikipedia.org/wiki/Hudobn%C3%BD_skladate%C4%BE" TargetMode="External"/><Relationship Id="rId3" Type="http://schemas.openxmlformats.org/officeDocument/2006/relationships/hyperlink" Target="https://sk.wikipedia.org/wiki/22._febru%C3%A1r" TargetMode="External"/><Relationship Id="rId7" Type="http://schemas.openxmlformats.org/officeDocument/2006/relationships/hyperlink" Target="https://sk.wikipedia.org/wiki/Var%C5%A1ava" TargetMode="External"/><Relationship Id="rId12" Type="http://schemas.openxmlformats.org/officeDocument/2006/relationships/hyperlink" Target="https://sk.wikipedia.org/wiki/Franc%C3%BAzsko" TargetMode="External"/><Relationship Id="rId17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/index.php?title=%C5%BBelazowa_Wola&amp;action=edit&amp;redlink=1" TargetMode="External"/><Relationship Id="rId11" Type="http://schemas.openxmlformats.org/officeDocument/2006/relationships/hyperlink" Target="https://sk.wikipedia.org/wiki/Par%C3%AD%C5%BE" TargetMode="External"/><Relationship Id="rId5" Type="http://schemas.openxmlformats.org/officeDocument/2006/relationships/hyperlink" Target="https://sk.wikipedia.org/wiki/1810" TargetMode="External"/><Relationship Id="rId15" Type="http://schemas.openxmlformats.org/officeDocument/2006/relationships/hyperlink" Target="https://sk.wikipedia.org/wiki/Klav%C3%ADr" TargetMode="External"/><Relationship Id="rId10" Type="http://schemas.openxmlformats.org/officeDocument/2006/relationships/hyperlink" Target="https://sk.wikipedia.org/wiki/1849" TargetMode="External"/><Relationship Id="rId4" Type="http://schemas.openxmlformats.org/officeDocument/2006/relationships/hyperlink" Target="https://sk.wikipedia.org/wiki/1._marec" TargetMode="External"/><Relationship Id="rId9" Type="http://schemas.openxmlformats.org/officeDocument/2006/relationships/hyperlink" Target="https://sk.wikipedia.org/wiki/17._okt%C3%B3ber" TargetMode="External"/><Relationship Id="rId14" Type="http://schemas.openxmlformats.org/officeDocument/2006/relationships/hyperlink" Target="https://sk.wikipedia.org/wiki/Romantizmus_(hudba)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/index.php?title=Szafarnia&amp;action=edit&amp;redlink=1" TargetMode="External"/><Relationship Id="rId2" Type="http://schemas.openxmlformats.org/officeDocument/2006/relationships/hyperlink" Target="https://sk.wikipedia.org/w/index.php?title=Vojt%C4%9Bch_%C5%BDivn%C3%BD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sk.wikipedia.org/w/index.php?title=J%C3%B3zef_Elsner&amp;action=edit&amp;redlink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Etuda_Op._10_%C4%8D._12_(Chopin)&amp;action=edit&amp;redlink=1" TargetMode="External"/><Relationship Id="rId3" Type="http://schemas.openxmlformats.org/officeDocument/2006/relationships/hyperlink" Target="https://sk.wikipedia.org/wiki/Berl%C3%ADn" TargetMode="External"/><Relationship Id="rId7" Type="http://schemas.openxmlformats.org/officeDocument/2006/relationships/hyperlink" Target="https://sk.wikipedia.org/w/index.php?title=Scherzo&amp;action=edit&amp;redlink=1" TargetMode="External"/><Relationship Id="rId2" Type="http://schemas.openxmlformats.org/officeDocument/2006/relationships/hyperlink" Target="https://sk.wikipedia.org/w/index.php?title=Feliks_Pawe%C5%82_Jarocki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Johann_Nepomuk_Hummel" TargetMode="External"/><Relationship Id="rId5" Type="http://schemas.openxmlformats.org/officeDocument/2006/relationships/hyperlink" Target="https://sk.wikipedia.org/wiki/Niccolo_Paganini" TargetMode="External"/><Relationship Id="rId4" Type="http://schemas.openxmlformats.org/officeDocument/2006/relationships/hyperlink" Target="https://sk.wikipedia.org/w/index.php?title=Antoni_Radziwi%C5%82%C5%82&amp;action=edit&amp;redlink=1" TargetMode="External"/><Relationship Id="rId9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Ferdinand_Hiller&amp;action=edit&amp;redlink=1" TargetMode="External"/><Relationship Id="rId3" Type="http://schemas.openxmlformats.org/officeDocument/2006/relationships/hyperlink" Target="https://sk.wikipedia.org/wiki/Robert_Schumann" TargetMode="External"/><Relationship Id="rId7" Type="http://schemas.openxmlformats.org/officeDocument/2006/relationships/hyperlink" Target="https://sk.wikipedia.org/wiki/Vincenzo_Bellini" TargetMode="External"/><Relationship Id="rId2" Type="http://schemas.openxmlformats.org/officeDocument/2006/relationships/hyperlink" Target="https://sk.wikipedia.org/wiki/Par%C3%AD%C5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Franz_Liszt" TargetMode="External"/><Relationship Id="rId11" Type="http://schemas.openxmlformats.org/officeDocument/2006/relationships/image" Target="../media/image7.jpg"/><Relationship Id="rId5" Type="http://schemas.openxmlformats.org/officeDocument/2006/relationships/hyperlink" Target="https://sk.wikipedia.org/wiki/Hector_Berlioz" TargetMode="External"/><Relationship Id="rId10" Type="http://schemas.openxmlformats.org/officeDocument/2006/relationships/hyperlink" Target="https://sk.wikipedia.org/wiki/Karlovy_Vary" TargetMode="External"/><Relationship Id="rId4" Type="http://schemas.openxmlformats.org/officeDocument/2006/relationships/hyperlink" Target="https://sk.wikipedia.org/wiki/Don_Giovanni" TargetMode="External"/><Relationship Id="rId9" Type="http://schemas.openxmlformats.org/officeDocument/2006/relationships/hyperlink" Target="https://sk.wikipedia.org/wiki/183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/index.php?title=Guildhall&amp;action=edit&amp;redlink=1" TargetMode="External"/><Relationship Id="rId2" Type="http://schemas.openxmlformats.org/officeDocument/2006/relationships/hyperlink" Target="https://sk.wikipedia.org/wiki/Edinburgh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Druh%C3%A1_svetov%C3%A1_vojna" TargetMode="External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k.wikipedia.org/wiki/Cimeti%C3%A8re_du_P%C3%A8re-Lachaise" TargetMode="External"/><Relationship Id="rId5" Type="http://schemas.openxmlformats.org/officeDocument/2006/relationships/hyperlink" Target="https://sk.wikipedia.org/w/index.php?title=%C3%89glise_de_la_Madeleine&amp;action=edit&amp;redlink=1" TargetMode="External"/><Relationship Id="rId4" Type="http://schemas.openxmlformats.org/officeDocument/2006/relationships/hyperlink" Target="https://sk.wikipedia.org/wiki/Var%C5%A1avsk%C3%A9_povstanie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Nokturn%C3%A1_(Chopin)&amp;action=edit&amp;redlink=1" TargetMode="External"/><Relationship Id="rId3" Type="http://schemas.openxmlformats.org/officeDocument/2006/relationships/hyperlink" Target="https://sk.wikipedia.org/w/index.php?title=Val%C4%8D%C3%ADky_(Chopin)&amp;action=edit&amp;redlink=1" TargetMode="External"/><Relationship Id="rId7" Type="http://schemas.openxmlformats.org/officeDocument/2006/relationships/hyperlink" Target="https://sk.wikipedia.org/w/index.php?title=Balady_(Chopin)&amp;action=edit&amp;redlink=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/index.php?title=Prel%C3%BAdia_(Chopin)&amp;action=edit&amp;redlink=1" TargetMode="External"/><Relationship Id="rId11" Type="http://schemas.openxmlformats.org/officeDocument/2006/relationships/image" Target="../media/image10.jpg"/><Relationship Id="rId5" Type="http://schemas.openxmlformats.org/officeDocument/2006/relationships/hyperlink" Target="https://sk.wikipedia.org/wiki/Etudy_(Chopin)" TargetMode="External"/><Relationship Id="rId10" Type="http://schemas.openxmlformats.org/officeDocument/2006/relationships/hyperlink" Target="https://sk.wikipedia.org/w/index.php?title=Scherz%C3%A1_(Chopin)&amp;action=edit&amp;redlink=1" TargetMode="External"/><Relationship Id="rId4" Type="http://schemas.openxmlformats.org/officeDocument/2006/relationships/hyperlink" Target="https://sk.wikipedia.org/w/index.php?title=Polon%C3%A9zy_(Chopin)&amp;action=edit&amp;redlink=1" TargetMode="External"/><Relationship Id="rId9" Type="http://schemas.openxmlformats.org/officeDocument/2006/relationships/hyperlink" Target="https://sk.wikipedia.org/w/index.php?title=Mazurky_(Chopin)&amp;action=edit&amp;redlink=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Ignaz_Moscheles&amp;action=edit&amp;redlink=1" TargetMode="External"/><Relationship Id="rId3" Type="http://schemas.openxmlformats.org/officeDocument/2006/relationships/hyperlink" Target="https://sk.wikipedia.org/wiki/Wolfgang_Amadeus_Mozart" TargetMode="External"/><Relationship Id="rId7" Type="http://schemas.openxmlformats.org/officeDocument/2006/relationships/hyperlink" Target="https://sk.wikipedia.org/wiki/Sej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k.wikipedia.org/w/index.php?title=Polon%C3%A9za&amp;action=edit&amp;redlink=1" TargetMode="External"/><Relationship Id="rId11" Type="http://schemas.openxmlformats.org/officeDocument/2006/relationships/image" Target="../media/image11.jpg"/><Relationship Id="rId5" Type="http://schemas.openxmlformats.org/officeDocument/2006/relationships/hyperlink" Target="https://sk.wikipedia.org/w/index.php?title=Vojt%C4%9Bch_J%C3%ADrovec&amp;action=edit&amp;redlink=1" TargetMode="External"/><Relationship Id="rId10" Type="http://schemas.openxmlformats.org/officeDocument/2006/relationships/hyperlink" Target="https://sk.wikipedia.org/wiki/1863" TargetMode="External"/><Relationship Id="rId4" Type="http://schemas.openxmlformats.org/officeDocument/2006/relationships/hyperlink" Target="https://sk.wikipedia.org/wiki/Ludwig_van_Beethoven" TargetMode="External"/><Relationship Id="rId9" Type="http://schemas.openxmlformats.org/officeDocument/2006/relationships/hyperlink" Target="https://sk.wikipedia.org/w/index.php?title=Cyprian_Norwid&amp;action=edit&amp;redlink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Fryderyk_Chopi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sk-SK" dirty="0" err="1" smtClean="0"/>
              <a:t>Fryderyk</a:t>
            </a:r>
            <a:r>
              <a:rPr lang="sk-SK" dirty="0" smtClean="0"/>
              <a:t> </a:t>
            </a:r>
            <a:r>
              <a:rPr lang="sk-SK" dirty="0" err="1" smtClean="0"/>
              <a:t>Chopin</a:t>
            </a:r>
            <a:endParaRPr lang="sk-SK" dirty="0"/>
          </a:p>
        </p:txBody>
      </p:sp>
      <p:pic>
        <p:nvPicPr>
          <p:cNvPr id="10" name="Zástupný objekt obrázka 9" descr="Klávesy klavíra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3"/>
          <a:stretch>
            <a:fillRect/>
          </a:stretch>
        </p:blipFill>
        <p:spPr>
          <a:xfrm>
            <a:off x="0" y="-35933"/>
            <a:ext cx="12188825" cy="3141318"/>
          </a:xfr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r" rtl="0"/>
            <a:r>
              <a:rPr lang="sk-SK" dirty="0" smtClean="0"/>
              <a:t>Miriam </a:t>
            </a:r>
            <a:r>
              <a:rPr lang="sk-SK" dirty="0" err="1" smtClean="0"/>
              <a:t>Lisyová</a:t>
            </a:r>
            <a:r>
              <a:rPr lang="sk-SK" dirty="0" smtClean="0"/>
              <a:t> 6.A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4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dirty="0" smtClean="0"/>
              <a:t>Základné údaje zo života</a:t>
            </a:r>
            <a:endParaRPr lang="sk-SK" dirty="0"/>
          </a:p>
        </p:txBody>
      </p:sp>
      <p:sp>
        <p:nvSpPr>
          <p:cNvPr id="14" name="Zástupný objekt obsahu 13"/>
          <p:cNvSpPr>
            <a:spLocks noGrp="1"/>
          </p:cNvSpPr>
          <p:nvPr>
            <p:ph idx="1"/>
          </p:nvPr>
        </p:nvSpPr>
        <p:spPr>
          <a:xfrm>
            <a:off x="2360612" y="1828800"/>
            <a:ext cx="6172200" cy="4191000"/>
          </a:xfrm>
        </p:spPr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*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3" tooltip="22. február"/>
              </a:rPr>
              <a:t>22. február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alebo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4" tooltip="1. marec"/>
              </a:rPr>
              <a:t>1. marec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5" tooltip="1810"/>
              </a:rPr>
              <a:t>1810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, </a:t>
            </a:r>
            <a:r>
              <a:rPr lang="sk-SK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6" tooltip="Żelazowa Wola (stránka neexistuje)"/>
              </a:rPr>
              <a:t>Żelazowa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6" tooltip="Żelazowa Wola (stránka neexistuje)"/>
              </a:rPr>
              <a:t> </a:t>
            </a:r>
            <a:r>
              <a:rPr lang="sk-SK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 tooltip="Żelazowa Wola (stránka neexistuje)"/>
              </a:rPr>
              <a:t>Wola</a:t>
            </a:r>
            <a:r>
              <a:rPr lang="sk-SK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pri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7" tooltip="Varšava"/>
              </a:rPr>
              <a:t>Varšave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, </a:t>
            </a:r>
            <a:r>
              <a:rPr lang="sk-SK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8" tooltip="Poľsko"/>
              </a:rPr>
              <a:t>Poľsko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9" tooltip="17. október"/>
              </a:rPr>
              <a:t>17. október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10" tooltip="1849"/>
              </a:rPr>
              <a:t>1849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, 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hlinkClick r:id="rId11" tooltip="Paríž"/>
              </a:rPr>
              <a:t>Paríž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, </a:t>
            </a:r>
            <a:r>
              <a:rPr lang="sk-SK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2" tooltip="Francúzsko"/>
              </a:rPr>
              <a:t>Francúzsko</a:t>
            </a:r>
            <a:endParaRPr lang="sk-SK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bol </a:t>
            </a:r>
            <a:r>
              <a:rPr lang="sk-SK" dirty="0">
                <a:hlinkClick r:id="rId8" tooltip="Poľsko"/>
              </a:rPr>
              <a:t>poľský</a:t>
            </a:r>
            <a:r>
              <a:rPr lang="sk-SK" dirty="0"/>
              <a:t> </a:t>
            </a:r>
            <a:r>
              <a:rPr lang="sk-SK" dirty="0">
                <a:hlinkClick r:id="rId13" tooltip="Hudobný skladateľ"/>
              </a:rPr>
              <a:t>hudobný skladateľ</a:t>
            </a:r>
            <a:r>
              <a:rPr lang="sk-SK" dirty="0"/>
              <a:t> a klavírny virtuóz </a:t>
            </a:r>
            <a:r>
              <a:rPr lang="sk-SK" dirty="0" smtClean="0"/>
              <a:t>obdobia </a:t>
            </a:r>
            <a:r>
              <a:rPr lang="sk-SK" dirty="0" smtClean="0">
                <a:hlinkClick r:id="rId14" tooltip="Romantizmus (hudba)"/>
              </a:rPr>
              <a:t>romantizmu</a:t>
            </a:r>
            <a:r>
              <a:rPr lang="sk-SK" dirty="0"/>
              <a:t>, ktorý je známy svojimi takmer výlučne </a:t>
            </a:r>
            <a:r>
              <a:rPr lang="sk-SK" dirty="0" smtClean="0">
                <a:hlinkClick r:id="rId15" tooltip="Klavír"/>
              </a:rPr>
              <a:t>klavírnymi</a:t>
            </a:r>
            <a:r>
              <a:rPr lang="sk-SK" dirty="0"/>
              <a:t> </a:t>
            </a:r>
            <a:r>
              <a:rPr lang="sk-SK" dirty="0" smtClean="0"/>
              <a:t>skladbami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smtClean="0"/>
              <a:t>Chopinovi </a:t>
            </a:r>
            <a:r>
              <a:rPr lang="sk-SK" dirty="0"/>
              <a:t>súrodenci boli 3 sestry: </a:t>
            </a:r>
            <a:r>
              <a:rPr lang="sk-SK" dirty="0" err="1"/>
              <a:t>Ludwika</a:t>
            </a:r>
            <a:r>
              <a:rPr lang="sk-SK" dirty="0"/>
              <a:t> </a:t>
            </a:r>
            <a:r>
              <a:rPr lang="sk-SK" dirty="0" smtClean="0"/>
              <a:t>(*1807</a:t>
            </a:r>
            <a:r>
              <a:rPr lang="sk-SK" dirty="0"/>
              <a:t>), </a:t>
            </a:r>
            <a:r>
              <a:rPr lang="sk-SK" dirty="0" err="1"/>
              <a:t>Isabella</a:t>
            </a:r>
            <a:r>
              <a:rPr lang="sk-SK" dirty="0"/>
              <a:t> (* 1811) a </a:t>
            </a:r>
            <a:r>
              <a:rPr lang="sk-SK" dirty="0" err="1"/>
              <a:t>Emilia</a:t>
            </a:r>
            <a:r>
              <a:rPr lang="sk-SK" dirty="0"/>
              <a:t> (* 1812</a:t>
            </a:r>
            <a:r>
              <a:rPr lang="sk-SK" dirty="0" smtClean="0"/>
              <a:t>)</a:t>
            </a: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endParaRPr lang="sk-SK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3177">
            <a:off x="8492079" y="2133626"/>
            <a:ext cx="2920557" cy="4191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8102"/>
            <a:ext cx="219075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6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7612" y="-21404"/>
            <a:ext cx="9144000" cy="1096962"/>
          </a:xfrm>
        </p:spPr>
        <p:txBody>
          <a:bodyPr/>
          <a:lstStyle/>
          <a:p>
            <a:r>
              <a:rPr lang="sk-SK" dirty="0" err="1" smtClean="0"/>
              <a:t>Chopinovo</a:t>
            </a:r>
            <a:r>
              <a:rPr lang="sk-SK" dirty="0"/>
              <a:t> </a:t>
            </a:r>
            <a:r>
              <a:rPr lang="sk-SK" dirty="0" smtClean="0"/>
              <a:t>detstvo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61764" y="1700808"/>
            <a:ext cx="8640960" cy="5334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 smtClean="0"/>
              <a:t>Poľský </a:t>
            </a:r>
            <a:r>
              <a:rPr lang="sk-SK" dirty="0"/>
              <a:t>duch, kultúra a jazyk plne prestupoval </a:t>
            </a:r>
            <a:r>
              <a:rPr lang="sk-SK" dirty="0" err="1"/>
              <a:t>Chopinov</a:t>
            </a:r>
            <a:r>
              <a:rPr lang="sk-SK" dirty="0"/>
              <a:t> domov a </a:t>
            </a:r>
            <a:r>
              <a:rPr lang="sk-SK" dirty="0" err="1"/>
              <a:t>Chopin</a:t>
            </a:r>
            <a:r>
              <a:rPr lang="sk-SK" dirty="0"/>
              <a:t> tak nezvládol francúzštinu perfektne, a to ani neskôr pri pobyte v </a:t>
            </a:r>
            <a:r>
              <a:rPr lang="sk-SK" dirty="0" smtClean="0"/>
              <a:t>Paríži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Celá </a:t>
            </a:r>
            <a:r>
              <a:rPr lang="sk-SK" dirty="0" err="1"/>
              <a:t>Chopinova</a:t>
            </a:r>
            <a:r>
              <a:rPr lang="sk-SK" dirty="0"/>
              <a:t> rodina bola veľmi </a:t>
            </a:r>
            <a:r>
              <a:rPr lang="sk-SK" dirty="0" smtClean="0"/>
              <a:t>muzikálna: Otec </a:t>
            </a:r>
            <a:r>
              <a:rPr lang="sk-SK" dirty="0"/>
              <a:t>hral na husle a flautu, matka hrala na klavíri a dávala </a:t>
            </a:r>
            <a:r>
              <a:rPr lang="sk-SK" dirty="0" smtClean="0"/>
              <a:t>hodiny, vďaka </a:t>
            </a:r>
            <a:r>
              <a:rPr lang="sk-SK" dirty="0"/>
              <a:t>rodičom sa tiež </a:t>
            </a:r>
            <a:r>
              <a:rPr lang="sk-SK" dirty="0" err="1"/>
              <a:t>Fryderyk</a:t>
            </a:r>
            <a:r>
              <a:rPr lang="sk-SK" dirty="0"/>
              <a:t> skoro zoznámil s hudbou v mnohých jej </a:t>
            </a:r>
            <a:r>
              <a:rPr lang="sk-SK" dirty="0" smtClean="0"/>
              <a:t>formách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Vo veku šiestich rokov sa už pokúšal reprodukovať hudbu a tiež sa pokúšal o nové </a:t>
            </a:r>
            <a:r>
              <a:rPr lang="sk-SK" dirty="0" smtClean="0"/>
              <a:t>melódie, prvé </a:t>
            </a:r>
            <a:r>
              <a:rPr lang="sk-SK" dirty="0"/>
              <a:t>klavírne lekcie mu poskytovala jeho staršia sestra </a:t>
            </a:r>
            <a:r>
              <a:rPr lang="sk-SK" dirty="0" err="1" smtClean="0"/>
              <a:t>Ludwika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 err="1"/>
              <a:t>Chopinovým</a:t>
            </a:r>
            <a:r>
              <a:rPr lang="sk-SK" dirty="0"/>
              <a:t> prvým učiteľom klavírnej hry bol v rokoch 1816 – 1822 Čech </a:t>
            </a:r>
            <a:r>
              <a:rPr lang="sk-SK" u="sng" dirty="0" err="1">
                <a:hlinkClick r:id="rId2" tooltip="Vojtěch Živný (stránka neexistuje)"/>
              </a:rPr>
              <a:t>Vojtěch</a:t>
            </a:r>
            <a:r>
              <a:rPr lang="sk-SK" u="sng" dirty="0">
                <a:hlinkClick r:id="rId2" tooltip="Vojtěch Živný (stránka neexistuje)"/>
              </a:rPr>
              <a:t> </a:t>
            </a:r>
            <a:r>
              <a:rPr lang="sk-SK" u="sng" dirty="0" smtClean="0">
                <a:hlinkClick r:id="rId2" tooltip="Vojtěch Živný (stránka neexistuje)"/>
              </a:rPr>
              <a:t>Živný</a:t>
            </a:r>
            <a:endParaRPr lang="sk-SK" u="sng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Ako dieťa bol </a:t>
            </a:r>
            <a:r>
              <a:rPr lang="sk-SK" dirty="0" err="1"/>
              <a:t>Chopin</a:t>
            </a:r>
            <a:r>
              <a:rPr lang="sk-SK" dirty="0"/>
              <a:t> schopný absorbovať veľké množstvo podnetov a využiť ich pre svoj </a:t>
            </a:r>
            <a:r>
              <a:rPr lang="sk-SK" dirty="0" smtClean="0"/>
              <a:t>rozvoj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 smtClean="0"/>
              <a:t>V </a:t>
            </a:r>
            <a:r>
              <a:rPr lang="sk-SK" dirty="0"/>
              <a:t>čase puberty, počas prázdninového pobytu v dedine </a:t>
            </a:r>
            <a:r>
              <a:rPr lang="sk-SK" dirty="0" err="1" smtClean="0">
                <a:hlinkClick r:id="rId3" tooltip="Szafarnia (stránka neexistuje)"/>
              </a:rPr>
              <a:t>Szafarnia</a:t>
            </a:r>
            <a:r>
              <a:rPr lang="sk-SK" dirty="0"/>
              <a:t>,</a:t>
            </a:r>
            <a:r>
              <a:rPr lang="sk-SK" dirty="0" smtClean="0"/>
              <a:t> </a:t>
            </a:r>
            <a:r>
              <a:rPr lang="sk-SK" dirty="0"/>
              <a:t>sa </a:t>
            </a:r>
            <a:r>
              <a:rPr lang="sk-SK" dirty="0" err="1"/>
              <a:t>Chopin</a:t>
            </a:r>
            <a:r>
              <a:rPr lang="sk-SK" dirty="0"/>
              <a:t> zoznámil s ľudovou hudbou, ktorej motívy často neskôr použil vo svojich skladbách. </a:t>
            </a:r>
            <a:endParaRPr lang="sk-SK" dirty="0" smtClean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1149">
            <a:off x="8917087" y="2996292"/>
            <a:ext cx="3679676" cy="27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7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</a:t>
            </a:r>
            <a:r>
              <a:rPr lang="sk-SK" dirty="0" err="1" smtClean="0"/>
              <a:t>Chopin</a:t>
            </a:r>
            <a:r>
              <a:rPr lang="sk-SK" dirty="0" smtClean="0"/>
              <a:t> vzdelával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33772" y="1988840"/>
            <a:ext cx="9073008" cy="44644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 err="1"/>
              <a:t>Chopin</a:t>
            </a:r>
            <a:r>
              <a:rPr lang="sk-SK" dirty="0"/>
              <a:t> bol vzdelávaný doma do veku trinástich rokov, na varšavské lýceum nastúpil v roku 1823, ale pokračoval v štúdiu klavírnej hry u </a:t>
            </a:r>
            <a:r>
              <a:rPr lang="sk-SK" dirty="0" smtClean="0"/>
              <a:t>Živného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Na jeseň roku 1826 </a:t>
            </a:r>
            <a:r>
              <a:rPr lang="sk-SK" dirty="0" err="1"/>
              <a:t>Chopin</a:t>
            </a:r>
            <a:r>
              <a:rPr lang="sk-SK" dirty="0"/>
              <a:t> začal študovať trojročný kurz u poľského skladateľa </a:t>
            </a:r>
            <a:r>
              <a:rPr lang="sk-SK" dirty="0">
                <a:hlinkClick r:id="rId2" tooltip="Józef Elsner (stránka neexistuje)"/>
              </a:rPr>
              <a:t>Jozefa </a:t>
            </a:r>
            <a:r>
              <a:rPr lang="sk-SK" dirty="0" err="1">
                <a:hlinkClick r:id="rId2" tooltip="Józef Elsner (stránka neexistuje)"/>
              </a:rPr>
              <a:t>Elsnera</a:t>
            </a:r>
            <a:r>
              <a:rPr lang="sk-SK" dirty="0"/>
              <a:t> na varšavskom </a:t>
            </a:r>
            <a:r>
              <a:rPr lang="sk-SK" dirty="0" smtClean="0"/>
              <a:t>konzervatóriu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 roku 1913 napísal historik </a:t>
            </a:r>
            <a:r>
              <a:rPr lang="sk-SK" dirty="0" err="1"/>
              <a:t>Édouard</a:t>
            </a:r>
            <a:r>
              <a:rPr lang="sk-SK" dirty="0"/>
              <a:t> </a:t>
            </a:r>
            <a:r>
              <a:rPr lang="sk-SK" dirty="0" err="1"/>
              <a:t>Ganche</a:t>
            </a:r>
            <a:r>
              <a:rPr lang="sk-SK" dirty="0"/>
              <a:t>, </a:t>
            </a:r>
            <a:r>
              <a:rPr lang="sk-SK" dirty="0" smtClean="0"/>
              <a:t>že maľba </a:t>
            </a:r>
            <a:r>
              <a:rPr lang="sk-SK" dirty="0"/>
              <a:t>predčasne zrelého skladateľa ukazuje „mladosť ohrozenú </a:t>
            </a:r>
            <a:r>
              <a:rPr lang="sk-SK" dirty="0" smtClean="0"/>
              <a:t>tuberkulózou: </a:t>
            </a:r>
            <a:r>
              <a:rPr lang="sk-SK" dirty="0"/>
              <a:t>j</a:t>
            </a:r>
            <a:r>
              <a:rPr lang="sk-SK" dirty="0" smtClean="0"/>
              <a:t>eho </a:t>
            </a:r>
            <a:r>
              <a:rPr lang="sk-SK" dirty="0"/>
              <a:t>tvár je veľmi bledá, má výrazný ohryzok, prepadnutú tvár a oči s príznaky tuberkulózy</a:t>
            </a:r>
            <a:r>
              <a:rPr lang="sk-SK" dirty="0" smtClean="0"/>
              <a:t>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 smtClean="0"/>
              <a:t> </a:t>
            </a:r>
            <a:r>
              <a:rPr lang="sk-SK" dirty="0" err="1"/>
              <a:t>Chopinova</a:t>
            </a:r>
            <a:r>
              <a:rPr lang="sk-SK" dirty="0"/>
              <a:t> mladšia sestra </a:t>
            </a:r>
            <a:r>
              <a:rPr lang="sk-SK" dirty="0" err="1"/>
              <a:t>Emilie</a:t>
            </a:r>
            <a:r>
              <a:rPr lang="sk-SK" dirty="0"/>
              <a:t> zomrela na tuberkulózu vo veku 14 rokov a ich otec tejto chorobe podľahol v roku 1844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 err="1"/>
              <a:t>Chopin</a:t>
            </a:r>
            <a:r>
              <a:rPr lang="sk-SK" dirty="0"/>
              <a:t> sám obvykle nedával skladbám mená, identifikoval ich podľa žánru a </a:t>
            </a:r>
            <a:r>
              <a:rPr lang="sk-SK" dirty="0" smtClean="0"/>
              <a:t>čísla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8866">
            <a:off x="9633162" y="2479417"/>
            <a:ext cx="2306689" cy="31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Chopinova</a:t>
            </a:r>
            <a:r>
              <a:rPr lang="sk-SK" dirty="0" smtClean="0"/>
              <a:t> mladosť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9756" y="1916832"/>
            <a:ext cx="9433048" cy="4680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 septembri 1828 sa </a:t>
            </a:r>
            <a:r>
              <a:rPr lang="sk-SK" dirty="0" err="1"/>
              <a:t>Chopin</a:t>
            </a:r>
            <a:r>
              <a:rPr lang="sk-SK" dirty="0"/>
              <a:t> vydal do sveta v spoločnosti rodinného priateľa, zoológa </a:t>
            </a:r>
            <a:r>
              <a:rPr lang="sk-SK" dirty="0" err="1">
                <a:hlinkClick r:id="rId2" tooltip="Feliks Paweł Jarocki (stránka neexistuje)"/>
              </a:rPr>
              <a:t>Felikse</a:t>
            </a:r>
            <a:r>
              <a:rPr lang="sk-SK" dirty="0">
                <a:hlinkClick r:id="rId2" tooltip="Feliks Paweł Jarocki (stránka neexistuje)"/>
              </a:rPr>
              <a:t> </a:t>
            </a:r>
            <a:r>
              <a:rPr lang="sk-SK" dirty="0" err="1">
                <a:hlinkClick r:id="rId2" tooltip="Feliks Paweł Jarocki (stránka neexistuje)"/>
              </a:rPr>
              <a:t>Jarockého</a:t>
            </a:r>
            <a:r>
              <a:rPr lang="sk-SK" dirty="0"/>
              <a:t>, ktorý mal v úmysle zúčastniť sa vedeckej konferencie v </a:t>
            </a:r>
            <a:r>
              <a:rPr lang="sk-SK" dirty="0">
                <a:hlinkClick r:id="rId3" tooltip="Berlín"/>
              </a:rPr>
              <a:t>Berlíne</a:t>
            </a:r>
            <a:r>
              <a:rPr lang="sk-SK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Na spiatočnej ceste bol hosťom kniežaťa </a:t>
            </a:r>
            <a:r>
              <a:rPr lang="sk-SK" dirty="0" err="1">
                <a:hlinkClick r:id="rId4" tooltip="Antoni Radziwiłł (stránka neexistuje)"/>
              </a:rPr>
              <a:t>Radziwiłła</a:t>
            </a:r>
            <a:r>
              <a:rPr lang="sk-SK" dirty="0"/>
              <a:t>, guvernéra veľkovojvodstva </a:t>
            </a:r>
            <a:r>
              <a:rPr lang="sk-SK" dirty="0" err="1"/>
              <a:t>Poznaňského</a:t>
            </a:r>
            <a:r>
              <a:rPr lang="sk-SK" dirty="0"/>
              <a:t>, uznávaného skladateľa a snaživého </a:t>
            </a:r>
            <a:r>
              <a:rPr lang="sk-SK" dirty="0" smtClean="0"/>
              <a:t>violončelistu (Pre </a:t>
            </a:r>
            <a:r>
              <a:rPr lang="sk-SK" dirty="0"/>
              <a:t>knieža a jeho dcéru </a:t>
            </a:r>
            <a:r>
              <a:rPr lang="sk-SK" dirty="0" err="1"/>
              <a:t>Wandu</a:t>
            </a:r>
            <a:r>
              <a:rPr lang="sk-SK" dirty="0"/>
              <a:t> zložil Polonézu pre </a:t>
            </a:r>
            <a:r>
              <a:rPr lang="sk-SK" dirty="0" err="1"/>
              <a:t>violoncello</a:t>
            </a:r>
            <a:r>
              <a:rPr lang="sk-SK" dirty="0"/>
              <a:t> a klavír C dur, </a:t>
            </a:r>
            <a:r>
              <a:rPr lang="sk-SK" dirty="0" err="1"/>
              <a:t>Op</a:t>
            </a:r>
            <a:r>
              <a:rPr lang="sk-SK" dirty="0"/>
              <a:t>. </a:t>
            </a:r>
            <a:r>
              <a:rPr lang="sk-SK" dirty="0" smtClean="0"/>
              <a:t>3)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Neskôr vo Varšave v roku 1829 </a:t>
            </a:r>
            <a:r>
              <a:rPr lang="sk-SK" dirty="0" err="1"/>
              <a:t>Chopin</a:t>
            </a:r>
            <a:r>
              <a:rPr lang="sk-SK" dirty="0"/>
              <a:t> počul hrať </a:t>
            </a:r>
            <a:r>
              <a:rPr lang="sk-SK" dirty="0" err="1">
                <a:hlinkClick r:id="rId5" tooltip="Niccolo Paganini"/>
              </a:rPr>
              <a:t>Paganiniho</a:t>
            </a:r>
            <a:r>
              <a:rPr lang="sk-SK" dirty="0"/>
              <a:t> a stretol sa s nemeckým klaviristom a skladateľom </a:t>
            </a:r>
            <a:r>
              <a:rPr lang="sk-SK" dirty="0">
                <a:hlinkClick r:id="rId6" tooltip="Johann Nepomuk Hummel"/>
              </a:rPr>
              <a:t>Johannom </a:t>
            </a:r>
            <a:r>
              <a:rPr lang="sk-SK" dirty="0" err="1">
                <a:hlinkClick r:id="rId6" tooltip="Johann Nepomuk Hummel"/>
              </a:rPr>
              <a:t>Nepomukom</a:t>
            </a:r>
            <a:r>
              <a:rPr lang="sk-SK" dirty="0">
                <a:hlinkClick r:id="rId6" tooltip="Johann Nepomuk Hummel"/>
              </a:rPr>
              <a:t> </a:t>
            </a:r>
            <a:r>
              <a:rPr lang="sk-SK" dirty="0" err="1" smtClean="0">
                <a:hlinkClick r:id="rId6" tooltip="Johann Nepomuk Hummel"/>
              </a:rPr>
              <a:t>Hummelom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Keď bolo povstanie v septembri 1831 porazené, </a:t>
            </a:r>
            <a:r>
              <a:rPr lang="sk-SK" dirty="0" err="1"/>
              <a:t>Chopin</a:t>
            </a:r>
            <a:r>
              <a:rPr lang="sk-SK" dirty="0"/>
              <a:t> cestujúci práve z Viedne do Paríža, si vylial svoju zlosť vo svojom materskom jazyku na stránkach denníka, ktorý skrýval až do konca svojho </a:t>
            </a:r>
            <a:r>
              <a:rPr lang="sk-SK" dirty="0" smtClean="0"/>
              <a:t>života (tieto </a:t>
            </a:r>
            <a:r>
              <a:rPr lang="sk-SK" dirty="0"/>
              <a:t>výlevy skrúšeného srdca našli svoju odozvu v </a:t>
            </a:r>
            <a:r>
              <a:rPr lang="sk-SK" dirty="0">
                <a:hlinkClick r:id="rId7" tooltip="Scherzo (stránka neexistuje)"/>
              </a:rPr>
              <a:t>Scherze</a:t>
            </a:r>
            <a:r>
              <a:rPr lang="sk-SK" dirty="0"/>
              <a:t> č. 1 b </a:t>
            </a:r>
            <a:r>
              <a:rPr lang="sk-SK" dirty="0" err="1"/>
              <a:t>moll</a:t>
            </a:r>
            <a:r>
              <a:rPr lang="sk-SK" dirty="0"/>
              <a:t> </a:t>
            </a:r>
            <a:r>
              <a:rPr lang="sk-SK" dirty="0" err="1"/>
              <a:t>Op</a:t>
            </a:r>
            <a:r>
              <a:rPr lang="sk-SK" dirty="0"/>
              <a:t>. 20 a </a:t>
            </a:r>
            <a:r>
              <a:rPr lang="sk-SK" dirty="0">
                <a:hlinkClick r:id="rId8" tooltip="Etuda Op. 10 č. 12 (Chopin) (stránka neexistuje)"/>
              </a:rPr>
              <a:t>„Revolučnej etude“ c </a:t>
            </a:r>
            <a:r>
              <a:rPr lang="sk-SK" dirty="0" err="1">
                <a:hlinkClick r:id="rId8" tooltip="Etuda Op. 10 č. 12 (Chopin) (stránka neexistuje)"/>
              </a:rPr>
              <a:t>moll</a:t>
            </a:r>
            <a:r>
              <a:rPr lang="sk-SK" dirty="0">
                <a:hlinkClick r:id="rId8" tooltip="Etuda Op. 10 č. 12 (Chopin) (stránka neexistuje)"/>
              </a:rPr>
              <a:t> </a:t>
            </a:r>
            <a:r>
              <a:rPr lang="sk-SK" dirty="0" err="1">
                <a:hlinkClick r:id="rId8" tooltip="Etuda Op. 10 č. 12 (Chopin) (stránka neexistuje)"/>
              </a:rPr>
              <a:t>Op</a:t>
            </a:r>
            <a:r>
              <a:rPr lang="sk-SK" dirty="0">
                <a:hlinkClick r:id="rId8" tooltip="Etuda Op. 10 č. 12 (Chopin) (stránka neexistuje)"/>
              </a:rPr>
              <a:t>. 10 č. </a:t>
            </a:r>
            <a:r>
              <a:rPr lang="sk-SK" dirty="0" smtClean="0">
                <a:hlinkClick r:id="rId8" tooltip="Etuda Op. 10 č. 12 (Chopin) (stránka neexistuje)"/>
              </a:rPr>
              <a:t>12</a:t>
            </a:r>
            <a:r>
              <a:rPr lang="sk-SK" dirty="0" smtClean="0"/>
              <a:t>)</a:t>
            </a:r>
            <a:endParaRPr lang="sk-SK" dirty="0"/>
          </a:p>
          <a:p>
            <a:pPr>
              <a:buFont typeface="Wingdings" panose="05000000000000000000" pitchFamily="2" charset="2"/>
              <a:buChar char="q"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75">
            <a:off x="9574292" y="2419285"/>
            <a:ext cx="2418982" cy="322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Chopin</a:t>
            </a:r>
            <a:r>
              <a:rPr lang="sk-SK" dirty="0" smtClean="0"/>
              <a:t> a Paríž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7748" y="2276872"/>
            <a:ext cx="10657184" cy="38884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Chopin pricestoval do </a:t>
            </a:r>
            <a:r>
              <a:rPr lang="pl-PL" dirty="0">
                <a:hlinkClick r:id="rId2" tooltip="Paríž"/>
              </a:rPr>
              <a:t>Paríža</a:t>
            </a:r>
            <a:r>
              <a:rPr lang="pl-PL" dirty="0"/>
              <a:t> na konci septembra v roku </a:t>
            </a:r>
            <a:r>
              <a:rPr lang="pl-PL" dirty="0" smtClean="0"/>
              <a:t>1831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Vo februári 1832 </a:t>
            </a:r>
            <a:r>
              <a:rPr lang="sk-SK" dirty="0" err="1"/>
              <a:t>Chopin</a:t>
            </a:r>
            <a:r>
              <a:rPr lang="sk-SK" dirty="0"/>
              <a:t> vystúpil na koncerte, po ktorom bol zahrnutý </a:t>
            </a:r>
            <a:r>
              <a:rPr lang="sk-SK" dirty="0" smtClean="0"/>
              <a:t>               všeobecným obdivom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O tri mesiace skôr, v decembri 1831, napísal </a:t>
            </a:r>
            <a:r>
              <a:rPr lang="sk-SK" dirty="0">
                <a:hlinkClick r:id="rId3" tooltip="Robert Schumann"/>
              </a:rPr>
              <a:t>Robert </a:t>
            </a:r>
            <a:r>
              <a:rPr lang="sk-SK" dirty="0" err="1">
                <a:hlinkClick r:id="rId3" tooltip="Robert Schumann"/>
              </a:rPr>
              <a:t>Schumann</a:t>
            </a:r>
            <a:r>
              <a:rPr lang="sk-SK" dirty="0"/>
              <a:t> v recenzii na </a:t>
            </a:r>
            <a:r>
              <a:rPr lang="sk-SK" dirty="0" err="1"/>
              <a:t>Chopinovu</a:t>
            </a:r>
            <a:r>
              <a:rPr lang="sk-SK" dirty="0"/>
              <a:t> variáciu na „La ci </a:t>
            </a:r>
            <a:r>
              <a:rPr lang="sk-SK" dirty="0" err="1"/>
              <a:t>darem</a:t>
            </a:r>
            <a:r>
              <a:rPr lang="sk-SK" dirty="0"/>
              <a:t> la </a:t>
            </a:r>
            <a:r>
              <a:rPr lang="sk-SK" dirty="0" err="1"/>
              <a:t>mano</a:t>
            </a:r>
            <a:r>
              <a:rPr lang="sk-SK" dirty="0"/>
              <a:t>“, </a:t>
            </a:r>
            <a:r>
              <a:rPr lang="sk-SK" dirty="0" err="1"/>
              <a:t>Op</a:t>
            </a:r>
            <a:r>
              <a:rPr lang="sk-SK" dirty="0"/>
              <a:t>. 2 (z Mozartovej opery </a:t>
            </a:r>
            <a:r>
              <a:rPr lang="sk-SK" i="1" dirty="0">
                <a:hlinkClick r:id="rId4" tooltip="Don Giovanni"/>
              </a:rPr>
              <a:t>Don </a:t>
            </a:r>
            <a:r>
              <a:rPr lang="sk-SK" i="1" dirty="0" err="1">
                <a:hlinkClick r:id="rId4" tooltip="Don Giovanni"/>
              </a:rPr>
              <a:t>Giovanni</a:t>
            </a:r>
            <a:r>
              <a:rPr lang="sk-SK" dirty="0"/>
              <a:t>): „Klobúk dole, páni! Génius</a:t>
            </a:r>
            <a:r>
              <a:rPr lang="sk-SK" dirty="0" smtClean="0"/>
              <a:t>.“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Spriatelil sa s osobnosťami slávnych mien: </a:t>
            </a:r>
            <a:r>
              <a:rPr lang="sk-SK" dirty="0" err="1">
                <a:hlinkClick r:id="rId5" tooltip="Hector Berlioz"/>
              </a:rPr>
              <a:t>Hector</a:t>
            </a:r>
            <a:r>
              <a:rPr lang="sk-SK" dirty="0">
                <a:hlinkClick r:id="rId5" tooltip="Hector Berlioz"/>
              </a:rPr>
              <a:t> </a:t>
            </a:r>
            <a:r>
              <a:rPr lang="sk-SK" dirty="0" err="1">
                <a:hlinkClick r:id="rId5" tooltip="Hector Berlioz"/>
              </a:rPr>
              <a:t>Berlioz</a:t>
            </a:r>
            <a:r>
              <a:rPr lang="sk-SK" dirty="0"/>
              <a:t>, </a:t>
            </a:r>
            <a:r>
              <a:rPr lang="sk-SK" dirty="0" err="1" smtClean="0">
                <a:hlinkClick r:id="rId6" tooltip="Franz Liszt"/>
              </a:rPr>
              <a:t>Ferenc</a:t>
            </a:r>
            <a:r>
              <a:rPr lang="sk-SK" dirty="0" smtClean="0">
                <a:hlinkClick r:id="rId6" tooltip="Franz Liszt"/>
              </a:rPr>
              <a:t>  </a:t>
            </a:r>
            <a:r>
              <a:rPr lang="sk-SK" dirty="0" err="1">
                <a:hlinkClick r:id="rId6" tooltip="Franz Liszt"/>
              </a:rPr>
              <a:t>Liszt</a:t>
            </a:r>
            <a:r>
              <a:rPr lang="sk-SK" dirty="0"/>
              <a:t>, </a:t>
            </a:r>
            <a:r>
              <a:rPr lang="sk-SK" dirty="0" err="1">
                <a:hlinkClick r:id="rId7" tooltip="Vincenzo Bellini"/>
              </a:rPr>
              <a:t>Vincenzo</a:t>
            </a:r>
            <a:r>
              <a:rPr lang="sk-SK" dirty="0">
                <a:hlinkClick r:id="rId7" tooltip="Vincenzo Bellini"/>
              </a:rPr>
              <a:t> </a:t>
            </a:r>
            <a:r>
              <a:rPr lang="sk-SK" dirty="0" err="1">
                <a:hlinkClick r:id="rId7" tooltip="Vincenzo Bellini"/>
              </a:rPr>
              <a:t>Bellini</a:t>
            </a:r>
            <a:r>
              <a:rPr lang="sk-SK" dirty="0"/>
              <a:t>, </a:t>
            </a:r>
            <a:r>
              <a:rPr lang="sk-SK" dirty="0">
                <a:hlinkClick r:id="rId8" tooltip="Ferdinand Hiller (stránka neexistuje)"/>
              </a:rPr>
              <a:t>Ferdinand </a:t>
            </a:r>
            <a:r>
              <a:rPr lang="sk-SK" dirty="0" err="1">
                <a:hlinkClick r:id="rId8" tooltip="Ferdinand Hiller (stránka neexistuje)"/>
              </a:rPr>
              <a:t>Hiller</a:t>
            </a:r>
            <a:r>
              <a:rPr lang="sk-SK" dirty="0" smtClean="0"/>
              <a:t>,...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 smtClean="0"/>
              <a:t> </a:t>
            </a:r>
            <a:r>
              <a:rPr lang="sk-SK" dirty="0"/>
              <a:t>V Roku </a:t>
            </a:r>
            <a:r>
              <a:rPr lang="sk-SK" dirty="0">
                <a:hlinkClick r:id="rId9" tooltip="1835"/>
              </a:rPr>
              <a:t>1835</a:t>
            </a:r>
            <a:r>
              <a:rPr lang="sk-SK" dirty="0"/>
              <a:t> </a:t>
            </a:r>
            <a:r>
              <a:rPr lang="sk-SK" dirty="0" err="1"/>
              <a:t>Chopin</a:t>
            </a:r>
            <a:r>
              <a:rPr lang="sk-SK" dirty="0"/>
              <a:t> navštívil </a:t>
            </a:r>
            <a:r>
              <a:rPr lang="sk-SK" dirty="0" err="1">
                <a:hlinkClick r:id="rId10" tooltip="Karlovy Vary"/>
              </a:rPr>
              <a:t>Karlovy</a:t>
            </a:r>
            <a:r>
              <a:rPr lang="sk-SK" dirty="0">
                <a:hlinkClick r:id="rId10" tooltip="Karlovy Vary"/>
              </a:rPr>
              <a:t> Vary</a:t>
            </a:r>
            <a:r>
              <a:rPr lang="sk-SK" dirty="0"/>
              <a:t>, kde sa naposledy vo svojom živote stretol so svojimi rodičmi</a:t>
            </a:r>
            <a:r>
              <a:rPr lang="sk-SK" dirty="0" smtClean="0"/>
              <a:t>.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054">
            <a:off x="8686700" y="410127"/>
            <a:ext cx="2828218" cy="282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Záver života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7748" y="1844824"/>
            <a:ext cx="11383144" cy="5229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sz="1900" dirty="0" err="1"/>
              <a:t>Chopinova</a:t>
            </a:r>
            <a:r>
              <a:rPr lang="sk-SK" sz="1900" dirty="0"/>
              <a:t> verejná popularita ako klavírneho virtuóza opadávala, podobne ako počet jeho </a:t>
            </a:r>
            <a:r>
              <a:rPr lang="sk-SK" sz="1900" dirty="0" smtClean="0"/>
              <a:t>žiakov a vo </a:t>
            </a:r>
            <a:r>
              <a:rPr lang="sk-SK" sz="1900" dirty="0"/>
              <a:t>februári 1848 sa konal jeho posledný parížsky </a:t>
            </a:r>
            <a:r>
              <a:rPr lang="sk-SK" sz="1900" dirty="0" smtClean="0"/>
              <a:t>koncert (V </a:t>
            </a:r>
            <a:r>
              <a:rPr lang="sk-SK" sz="1900" dirty="0"/>
              <a:t>apríli, v období francúzskej revolúcie</a:t>
            </a:r>
            <a:r>
              <a:rPr lang="sk-SK" sz="1900" dirty="0" smtClean="0"/>
              <a:t>,</a:t>
            </a:r>
            <a:r>
              <a:rPr lang="sk-SK" sz="1900" dirty="0"/>
              <a:t> odcestoval do Londýna, kde účinkoval na niekoľkých koncertoch a mnohých </a:t>
            </a:r>
            <a:r>
              <a:rPr lang="sk-SK" sz="1900" dirty="0" smtClean="0"/>
              <a:t>večierkoch</a:t>
            </a:r>
            <a:r>
              <a:rPr lang="sk-SK" sz="1900" dirty="0"/>
              <a:t>)</a:t>
            </a:r>
            <a:endParaRPr lang="sk-SK" sz="19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sz="1900" dirty="0"/>
              <a:t>Ku koncu októbra 1848 pobýval v </a:t>
            </a:r>
            <a:r>
              <a:rPr lang="sk-SK" sz="1900" dirty="0" err="1">
                <a:hlinkClick r:id="rId2" tooltip="Edinburgh"/>
              </a:rPr>
              <a:t>Edinburghu</a:t>
            </a:r>
            <a:r>
              <a:rPr lang="sk-SK" sz="1900" dirty="0"/>
              <a:t> v dome poľského lekára Adama </a:t>
            </a:r>
            <a:r>
              <a:rPr lang="sk-SK" sz="1900" dirty="0" err="1"/>
              <a:t>Łyszczyńského</a:t>
            </a:r>
            <a:r>
              <a:rPr lang="sk-SK" sz="1900" dirty="0" smtClean="0"/>
              <a:t>,</a:t>
            </a:r>
            <a:r>
              <a:rPr lang="sk-SK" sz="1900" dirty="0"/>
              <a:t> a spísal tu poslednú </a:t>
            </a:r>
            <a:r>
              <a:rPr lang="sk-SK" sz="1900" dirty="0" smtClean="0"/>
              <a:t>vôľu</a:t>
            </a:r>
            <a:endParaRPr lang="sk-SK" sz="1900" dirty="0"/>
          </a:p>
          <a:p>
            <a:pPr>
              <a:buFont typeface="Wingdings" panose="05000000000000000000" pitchFamily="2" charset="2"/>
              <a:buChar char="q"/>
            </a:pPr>
            <a:r>
              <a:rPr lang="sk-SK" sz="1900" dirty="0" err="1"/>
              <a:t>Chopin</a:t>
            </a:r>
            <a:r>
              <a:rPr lang="sk-SK" sz="1900" dirty="0"/>
              <a:t> absolvoval svoje posledné verejné vystúpenie v londýnskej </a:t>
            </a:r>
            <a:r>
              <a:rPr lang="sk-SK" sz="1900" dirty="0" err="1">
                <a:hlinkClick r:id="rId3" tooltip="Guildhall (stránka neexistuje)"/>
              </a:rPr>
              <a:t>Guildhall</a:t>
            </a:r>
            <a:r>
              <a:rPr lang="sk-SK" sz="1900" dirty="0"/>
              <a:t> 16. novembra 1848, kedy hral v prospech utečencov z </a:t>
            </a:r>
            <a:r>
              <a:rPr lang="sk-SK" sz="1900" dirty="0" smtClean="0"/>
              <a:t>Poľska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1900" dirty="0"/>
              <a:t>Na konci novembra sa Chopin vrátil do </a:t>
            </a:r>
            <a:r>
              <a:rPr lang="pt-BR" sz="1900" dirty="0" smtClean="0"/>
              <a:t>Paríža</a:t>
            </a:r>
            <a:r>
              <a:rPr lang="sk-SK" sz="1900" dirty="0"/>
              <a:t> </a:t>
            </a:r>
            <a:r>
              <a:rPr lang="sk-SK" sz="1900" dirty="0" smtClean="0"/>
              <a:t>a z</a:t>
            </a:r>
            <a:r>
              <a:rPr lang="pt-BR" sz="1900" dirty="0" smtClean="0"/>
              <a:t>imu </a:t>
            </a:r>
            <a:r>
              <a:rPr lang="pt-BR" sz="1900" dirty="0"/>
              <a:t>prežil neustále </a:t>
            </a:r>
            <a:r>
              <a:rPr lang="pt-BR" sz="1900" dirty="0" smtClean="0"/>
              <a:t>chorý</a:t>
            </a:r>
            <a:endParaRPr lang="sk-SK" sz="19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sz="1900" dirty="0" smtClean="0"/>
              <a:t>A keďže nemal dostatok peňazí(ani na základné potreby či na lekára) začal predávať                       hmotnejší nábytok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sz="1900" dirty="0"/>
              <a:t>Cítiac sa stále horšie a horšie, prial si byť aspoň s niekým z rodiny. V júni </a:t>
            </a:r>
            <a:r>
              <a:rPr lang="sk-SK" sz="1900" dirty="0" smtClean="0"/>
              <a:t>1849                                                </a:t>
            </a:r>
            <a:r>
              <a:rPr lang="sk-SK" sz="1900" dirty="0"/>
              <a:t>jeho sestra </a:t>
            </a:r>
            <a:r>
              <a:rPr lang="sk-SK" sz="1900" dirty="0" err="1"/>
              <a:t>Ludwika</a:t>
            </a:r>
            <a:r>
              <a:rPr lang="sk-SK" sz="1900" dirty="0"/>
              <a:t> </a:t>
            </a:r>
            <a:r>
              <a:rPr lang="sk-SK" sz="1900" dirty="0" err="1" smtClean="0"/>
              <a:t>Jędrzejewicz</a:t>
            </a:r>
            <a:r>
              <a:rPr lang="sk-SK" sz="1900" dirty="0" smtClean="0"/>
              <a:t> súhlasila </a:t>
            </a:r>
            <a:r>
              <a:rPr lang="sk-SK" sz="1900" dirty="0"/>
              <a:t>s pozvaním do Paríža</a:t>
            </a:r>
            <a:r>
              <a:rPr lang="sk-SK" sz="1900" dirty="0" smtClean="0"/>
              <a:t>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sz="1900" dirty="0"/>
              <a:t> Tu, niekoľko minút pred druhou hodinou ráno vo štvrtok 17. októbra 1849, </a:t>
            </a:r>
            <a:r>
              <a:rPr lang="sk-SK" sz="1900" dirty="0" err="1"/>
              <a:t>Chopin</a:t>
            </a:r>
            <a:r>
              <a:rPr lang="sk-SK" sz="1900" dirty="0"/>
              <a:t> zomrel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860" y="4077072"/>
            <a:ext cx="19442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5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dirty="0" err="1" smtClean="0"/>
              <a:t>Chopin</a:t>
            </a:r>
            <a:r>
              <a:rPr lang="sk-SK" dirty="0" smtClean="0"/>
              <a:t> po smrti</a:t>
            </a:r>
            <a:endParaRPr lang="sk-SK" dirty="0"/>
          </a:p>
        </p:txBody>
      </p:sp>
      <p:sp>
        <p:nvSpPr>
          <p:cNvPr id="7" name="Zástupný objekt obsahu 6"/>
          <p:cNvSpPr>
            <a:spLocks noGrp="1"/>
          </p:cNvSpPr>
          <p:nvPr>
            <p:ph sz="half" idx="1"/>
          </p:nvPr>
        </p:nvSpPr>
        <p:spPr>
          <a:xfrm>
            <a:off x="261765" y="2060848"/>
            <a:ext cx="8352927" cy="4483224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Pred pohrebom, zhodne s </a:t>
            </a:r>
            <a:r>
              <a:rPr lang="sk-SK" dirty="0" err="1"/>
              <a:t>Chopinovým</a:t>
            </a:r>
            <a:r>
              <a:rPr lang="sk-SK" dirty="0"/>
              <a:t> posledným želaním </a:t>
            </a:r>
            <a:r>
              <a:rPr lang="sk-SK" dirty="0" smtClean="0"/>
              <a:t>bolo </a:t>
            </a:r>
            <a:r>
              <a:rPr lang="sk-SK" dirty="0"/>
              <a:t>jeho srdce vybraté a uložené do </a:t>
            </a:r>
            <a:r>
              <a:rPr lang="sk-SK" dirty="0" err="1" smtClean="0"/>
              <a:t>liehu,jeho</a:t>
            </a:r>
            <a:r>
              <a:rPr lang="sk-SK" dirty="0" smtClean="0"/>
              <a:t> </a:t>
            </a:r>
            <a:r>
              <a:rPr lang="sk-SK" dirty="0"/>
              <a:t>sestra neskôr odviezla srdce v urne do Varšavy, kde bolo uložené do piliera Chrámu Svätého kríža na Krakovskom </a:t>
            </a:r>
            <a:r>
              <a:rPr lang="sk-SK" dirty="0" smtClean="0"/>
              <a:t>predmestí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srdce tu je uložené dodnes, ale v čase </a:t>
            </a:r>
            <a:r>
              <a:rPr lang="sk-SK" dirty="0">
                <a:hlinkClick r:id="rId3" tooltip="Druhá svetová vojna"/>
              </a:rPr>
              <a:t>druhej svetovej vojny</a:t>
            </a:r>
            <a:r>
              <a:rPr lang="sk-SK" dirty="0"/>
              <a:t> kedy bol chrám zničený počas </a:t>
            </a:r>
            <a:r>
              <a:rPr lang="sk-SK" dirty="0">
                <a:hlinkClick r:id="rId4" tooltip="Varšavské povstanie"/>
              </a:rPr>
              <a:t>varšavského povstania</a:t>
            </a:r>
            <a:r>
              <a:rPr lang="sk-SK" dirty="0"/>
              <a:t>, bolo uložené na bezpečnom </a:t>
            </a:r>
            <a:r>
              <a:rPr lang="sk-SK" dirty="0" smtClean="0"/>
              <a:t>mieste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Pohreb sa konal v chráme </a:t>
            </a:r>
            <a:r>
              <a:rPr lang="sk-SK" dirty="0" err="1">
                <a:hlinkClick r:id="rId5" tooltip="Église de la Madeleine (stránka neexistuje)"/>
              </a:rPr>
              <a:t>Église</a:t>
            </a:r>
            <a:r>
              <a:rPr lang="sk-SK" dirty="0">
                <a:hlinkClick r:id="rId5" tooltip="Église de la Madeleine (stránka neexistuje)"/>
              </a:rPr>
              <a:t> de la </a:t>
            </a:r>
            <a:r>
              <a:rPr lang="sk-SK" dirty="0" err="1">
                <a:hlinkClick r:id="rId5" tooltip="Église de la Madeleine (stránka neexistuje)"/>
              </a:rPr>
              <a:t>Madeleine</a:t>
            </a:r>
            <a:r>
              <a:rPr lang="sk-SK" dirty="0"/>
              <a:t> v Paríži 30. </a:t>
            </a:r>
            <a:r>
              <a:rPr lang="sk-SK" dirty="0" smtClean="0"/>
              <a:t>októbra (prial si, aby bolo hrané </a:t>
            </a:r>
            <a:r>
              <a:rPr lang="sk-SK" u="sng" dirty="0" smtClean="0">
                <a:solidFill>
                  <a:schemeClr val="accent4">
                    <a:lumMod val="75000"/>
                  </a:schemeClr>
                </a:solidFill>
              </a:rPr>
              <a:t>Mozartovo </a:t>
            </a:r>
            <a:r>
              <a:rPr lang="sk-SK" u="sng" dirty="0" err="1">
                <a:solidFill>
                  <a:schemeClr val="accent4">
                    <a:lumMod val="75000"/>
                  </a:schemeClr>
                </a:solidFill>
              </a:rPr>
              <a:t>Requiem</a:t>
            </a:r>
            <a:r>
              <a:rPr lang="sk-SK" u="sng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bol pochovaný, podľa jeho vôle, na cintoríne </a:t>
            </a:r>
            <a:r>
              <a:rPr lang="sk-SK" dirty="0" err="1">
                <a:hlinkClick r:id="rId6"/>
              </a:rPr>
              <a:t>Père</a:t>
            </a:r>
            <a:r>
              <a:rPr lang="sk-SK" dirty="0">
                <a:hlinkClick r:id="rId6"/>
              </a:rPr>
              <a:t> </a:t>
            </a:r>
            <a:r>
              <a:rPr lang="sk-SK" dirty="0" err="1">
                <a:hlinkClick r:id="rId6"/>
              </a:rPr>
              <a:t>Lachaise</a:t>
            </a:r>
            <a:endParaRPr lang="sk-SK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6394">
            <a:off x="8535310" y="2971459"/>
            <a:ext cx="4005520" cy="26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dirty="0" err="1" smtClean="0"/>
              <a:t>Chopinove</a:t>
            </a:r>
            <a:r>
              <a:rPr lang="sk-SK" dirty="0" smtClean="0"/>
              <a:t> najznámejšie diela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05780" y="1700808"/>
            <a:ext cx="10260634" cy="525658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Väčšina </a:t>
            </a:r>
            <a:r>
              <a:rPr lang="sk-SK" dirty="0" err="1"/>
              <a:t>Chopinových</a:t>
            </a:r>
            <a:r>
              <a:rPr lang="sk-SK" dirty="0"/>
              <a:t> diel je určená pre </a:t>
            </a:r>
            <a:r>
              <a:rPr lang="sk-SK" dirty="0" smtClean="0"/>
              <a:t>klavír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N</a:t>
            </a:r>
            <a:r>
              <a:rPr lang="sk-SK" dirty="0" smtClean="0"/>
              <a:t>apísal </a:t>
            </a:r>
            <a:r>
              <a:rPr lang="sk-SK" dirty="0"/>
              <a:t>vyše 200 skladieb, medzi tie najvýznamnejšie </a:t>
            </a:r>
            <a:r>
              <a:rPr lang="sk-SK" dirty="0" smtClean="0"/>
              <a:t>patria:</a:t>
            </a:r>
          </a:p>
          <a:p>
            <a:r>
              <a:rPr lang="sk-SK" dirty="0" smtClean="0">
                <a:hlinkClick r:id="rId3" tooltip="Valčíky (Chopin) (stránka neexistuje)"/>
              </a:rPr>
              <a:t>20 </a:t>
            </a:r>
            <a:r>
              <a:rPr lang="sk-SK" dirty="0">
                <a:hlinkClick r:id="rId3" tooltip="Valčíky (Chopin) (stránka neexistuje)"/>
              </a:rPr>
              <a:t>valčíkov</a:t>
            </a:r>
            <a:endParaRPr lang="sk-SK" dirty="0"/>
          </a:p>
          <a:p>
            <a:r>
              <a:rPr lang="sk-SK" dirty="0">
                <a:hlinkClick r:id="rId4" tooltip="Polonézy (Chopin) (stránka neexistuje)"/>
              </a:rPr>
              <a:t>17 polonéz</a:t>
            </a:r>
            <a:endParaRPr lang="sk-SK" dirty="0"/>
          </a:p>
          <a:p>
            <a:r>
              <a:rPr lang="sk-SK" dirty="0">
                <a:hlinkClick r:id="rId5" tooltip="Etudy (Chopin)"/>
              </a:rPr>
              <a:t>27 etúd</a:t>
            </a:r>
            <a:endParaRPr lang="sk-SK" dirty="0"/>
          </a:p>
          <a:p>
            <a:r>
              <a:rPr lang="sk-SK" dirty="0">
                <a:hlinkClick r:id="rId6" tooltip="Prelúdia (Chopin) (stránka neexistuje)"/>
              </a:rPr>
              <a:t>26 prelúdií</a:t>
            </a:r>
            <a:endParaRPr lang="sk-SK" dirty="0"/>
          </a:p>
          <a:p>
            <a:r>
              <a:rPr lang="sk-SK" dirty="0">
                <a:hlinkClick r:id="rId7" tooltip="Balady (Chopin) (stránka neexistuje)"/>
              </a:rPr>
              <a:t>4 balady</a:t>
            </a:r>
            <a:endParaRPr lang="sk-SK" dirty="0"/>
          </a:p>
          <a:p>
            <a:r>
              <a:rPr lang="sk-SK" dirty="0">
                <a:hlinkClick r:id="rId8" tooltip="Nokturná (Chopin) (stránka neexistuje)"/>
              </a:rPr>
              <a:t>21 </a:t>
            </a:r>
            <a:r>
              <a:rPr lang="sk-SK" dirty="0" err="1">
                <a:hlinkClick r:id="rId8" tooltip="Nokturná (Chopin) (stránka neexistuje)"/>
              </a:rPr>
              <a:t>noktúrn</a:t>
            </a:r>
            <a:endParaRPr lang="sk-SK" dirty="0"/>
          </a:p>
          <a:p>
            <a:r>
              <a:rPr lang="sk-SK" dirty="0">
                <a:hlinkClick r:id="rId9" tooltip="Mazurky (Chopin) (stránka neexistuje)"/>
              </a:rPr>
              <a:t>58 </a:t>
            </a:r>
            <a:r>
              <a:rPr lang="sk-SK" dirty="0" err="1">
                <a:hlinkClick r:id="rId9" tooltip="Mazurky (Chopin) (stránka neexistuje)"/>
              </a:rPr>
              <a:t>mazuriek</a:t>
            </a:r>
            <a:endParaRPr lang="sk-SK" dirty="0"/>
          </a:p>
          <a:p>
            <a:r>
              <a:rPr lang="sk-SK" dirty="0">
                <a:hlinkClick r:id="rId10" tooltip="Scherzá (Chopin) (stránka neexistuje)"/>
              </a:rPr>
              <a:t>4 </a:t>
            </a:r>
            <a:r>
              <a:rPr lang="sk-SK" dirty="0" smtClean="0">
                <a:hlinkClick r:id="rId10" tooltip="Scherzá (Chopin) (stránka neexistuje)"/>
              </a:rPr>
              <a:t>scherzá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Jeho hudba predstavuje vrchol romantickej klavírnej tvorby a dodnes patrí k základnému repertoáru klaviristov</a:t>
            </a:r>
          </a:p>
          <a:p>
            <a:pPr>
              <a:buFont typeface="Wingdings" panose="05000000000000000000" pitchFamily="2" charset="2"/>
              <a:buChar char="q"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644" y="2780928"/>
            <a:ext cx="6298136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6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dirty="0" smtClean="0"/>
              <a:t>Zaujímavosti zo </a:t>
            </a:r>
            <a:r>
              <a:rPr lang="sk-SK" dirty="0" err="1" smtClean="0"/>
              <a:t>Chopinovho</a:t>
            </a:r>
            <a:r>
              <a:rPr lang="sk-SK" dirty="0" smtClean="0"/>
              <a:t> života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837828" y="1988840"/>
            <a:ext cx="9828586" cy="4869160"/>
          </a:xfrm>
        </p:spPr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Vo veku siedmich rokov </a:t>
            </a:r>
            <a:r>
              <a:rPr lang="sk-SK" i="1" dirty="0" err="1"/>
              <a:t>Szopenek</a:t>
            </a:r>
            <a:r>
              <a:rPr lang="sk-SK" dirty="0"/>
              <a:t> absolvoval svoje prvé verejné </a:t>
            </a:r>
            <a:r>
              <a:rPr lang="sk-SK" dirty="0" smtClean="0"/>
              <a:t>                                vystúpenia </a:t>
            </a:r>
            <a:r>
              <a:rPr lang="sk-SK" dirty="0"/>
              <a:t>a čoskoro si vyslúžil zrovnanie s </a:t>
            </a:r>
            <a:r>
              <a:rPr lang="sk-SK" dirty="0">
                <a:hlinkClick r:id="rId3" tooltip="Wolfgang Amadeus Mozart"/>
              </a:rPr>
              <a:t>Mozartom</a:t>
            </a:r>
            <a:r>
              <a:rPr lang="sk-SK" dirty="0"/>
              <a:t> a </a:t>
            </a:r>
            <a:r>
              <a:rPr lang="sk-SK" dirty="0" smtClean="0">
                <a:hlinkClick r:id="rId4" tooltip="Ludwig van Beethoven"/>
              </a:rPr>
              <a:t>Beethovenom</a:t>
            </a:r>
            <a:r>
              <a:rPr lang="sk-SK" dirty="0" smtClean="0"/>
              <a:t>,                    vo </a:t>
            </a:r>
            <a:r>
              <a:rPr lang="sk-SK" dirty="0"/>
              <a:t>veku ôsmich rokov predviedol pod vedením Živného </a:t>
            </a:r>
            <a:r>
              <a:rPr lang="sk-SK" dirty="0" smtClean="0"/>
              <a:t>klavírny                                        </a:t>
            </a:r>
            <a:r>
              <a:rPr lang="sk-SK" dirty="0"/>
              <a:t>koncert českého skladateľa </a:t>
            </a:r>
            <a:r>
              <a:rPr lang="sk-SK" dirty="0" err="1">
                <a:hlinkClick r:id="rId5" tooltip="Vojtěch Jírovec (stránka neexistuje)"/>
              </a:rPr>
              <a:t>Vojtěcha</a:t>
            </a:r>
            <a:r>
              <a:rPr lang="sk-SK" dirty="0">
                <a:hlinkClick r:id="rId5" tooltip="Vojtěch Jírovec (stránka neexistuje)"/>
              </a:rPr>
              <a:t> </a:t>
            </a:r>
            <a:r>
              <a:rPr lang="sk-SK" dirty="0" err="1" smtClean="0">
                <a:hlinkClick r:id="rId5" tooltip="Vojtěch Jírovec (stránka neexistuje)"/>
              </a:rPr>
              <a:t>Jírovca</a:t>
            </a:r>
            <a:endParaRPr lang="sk-SK" baseline="30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 siedmich rokoch tiež zložil dve </a:t>
            </a:r>
            <a:r>
              <a:rPr lang="sk-SK" dirty="0" smtClean="0">
                <a:hlinkClick r:id="rId6" tooltip="Polonéza (stránka neexistuje)"/>
              </a:rPr>
              <a:t>polonézy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Vo veku 11 rokov vystúpil pred ruským cárom Alexandrom I. pri príležitosti otvorenia varšavského </a:t>
            </a:r>
            <a:r>
              <a:rPr lang="sk-SK" dirty="0" err="1" smtClean="0">
                <a:hlinkClick r:id="rId7" tooltip="Sejm"/>
              </a:rPr>
              <a:t>Sejmu</a:t>
            </a:r>
            <a:endParaRPr lang="sk-SK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 roku 1825, pri interpretácii diela </a:t>
            </a:r>
            <a:r>
              <a:rPr lang="sk-SK" dirty="0">
                <a:hlinkClick r:id="rId8" tooltip="Ignaz Moscheles (stránka neexistuje)"/>
              </a:rPr>
              <a:t>Ignáca </a:t>
            </a:r>
            <a:r>
              <a:rPr lang="sk-SK" dirty="0" err="1">
                <a:hlinkClick r:id="rId8" tooltip="Ignaz Moscheles (stránka neexistuje)"/>
              </a:rPr>
              <a:t>Moschelesa</a:t>
            </a:r>
            <a:r>
              <a:rPr lang="sk-SK" dirty="0"/>
              <a:t>, nadchol publikum svojou improvizáciou a bol vyhlásený ako „najlepší klavirista Varšavy</a:t>
            </a:r>
            <a:r>
              <a:rPr lang="sk-SK" dirty="0" smtClean="0"/>
              <a:t>“</a:t>
            </a:r>
            <a:endParaRPr lang="sk-SK" baseline="30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sk-SK" dirty="0" smtClean="0"/>
              <a:t>v </a:t>
            </a:r>
            <a:r>
              <a:rPr lang="sk-SK" dirty="0"/>
              <a:t>rokoch </a:t>
            </a:r>
            <a:r>
              <a:rPr lang="sk-SK" dirty="0" smtClean="0"/>
              <a:t>1837—39 </a:t>
            </a:r>
            <a:r>
              <a:rPr lang="sk-SK" dirty="0"/>
              <a:t>tu umelec a básnik </a:t>
            </a:r>
            <a:r>
              <a:rPr lang="sk-SK" dirty="0" err="1">
                <a:hlinkClick r:id="rId9" tooltip="Cyprian Norwid (stránka neexistuje)"/>
              </a:rPr>
              <a:t>Cyprian</a:t>
            </a:r>
            <a:r>
              <a:rPr lang="sk-SK" dirty="0">
                <a:hlinkClick r:id="rId9" tooltip="Cyprian Norwid (stránka neexistuje)"/>
              </a:rPr>
              <a:t> </a:t>
            </a:r>
            <a:r>
              <a:rPr lang="sk-SK" dirty="0" err="1">
                <a:hlinkClick r:id="rId9" tooltip="Cyprian Norwid (stránka neexistuje)"/>
              </a:rPr>
              <a:t>Norwid</a:t>
            </a:r>
            <a:r>
              <a:rPr lang="sk-SK" dirty="0"/>
              <a:t> študoval maliarstvo; neskôr napísal poému „</a:t>
            </a:r>
            <a:r>
              <a:rPr lang="sk-SK" dirty="0" err="1"/>
              <a:t>Chopinov</a:t>
            </a:r>
            <a:r>
              <a:rPr lang="sk-SK" dirty="0"/>
              <a:t> klavír“, o ruských vojakoch, ktorí v roku </a:t>
            </a:r>
            <a:r>
              <a:rPr lang="sk-SK" dirty="0">
                <a:hlinkClick r:id="rId10" tooltip="1863"/>
              </a:rPr>
              <a:t>1863</a:t>
            </a:r>
            <a:r>
              <a:rPr lang="sk-SK" dirty="0"/>
              <a:t> vyhodili </a:t>
            </a:r>
            <a:r>
              <a:rPr lang="sk-SK" dirty="0" err="1"/>
              <a:t>Chopinov</a:t>
            </a:r>
            <a:r>
              <a:rPr lang="sk-SK" dirty="0"/>
              <a:t> nástroj z </a:t>
            </a:r>
            <a:r>
              <a:rPr lang="sk-SK" dirty="0" smtClean="0"/>
              <a:t>okna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631" y="598376"/>
            <a:ext cx="2859566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dirty="0" smtClean="0"/>
              <a:t>Zdroje: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22414" y="2133600"/>
            <a:ext cx="91440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200" dirty="0" smtClean="0">
              <a:hlinkClick r:id="rId3"/>
            </a:endParaRPr>
          </a:p>
          <a:p>
            <a:pPr marL="0" indent="0">
              <a:buNone/>
            </a:pPr>
            <a:endParaRPr lang="sk-SK" sz="3200" dirty="0">
              <a:hlinkClick r:id="rId3"/>
            </a:endParaRPr>
          </a:p>
          <a:p>
            <a:pPr marL="0" indent="0">
              <a:buNone/>
            </a:pPr>
            <a:r>
              <a:rPr lang="sk-SK" sz="3200" dirty="0" smtClean="0">
                <a:hlinkClick r:id="rId3"/>
              </a:rPr>
              <a:t>https</a:t>
            </a:r>
            <a:r>
              <a:rPr lang="sk-SK" sz="3200" dirty="0">
                <a:hlinkClick r:id="rId3"/>
              </a:rPr>
              <a:t>://sk.wikipedia.org/wiki/Fryderyk_Chopin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17814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k-SK" sz="4400" dirty="0" smtClean="0"/>
          </a:p>
          <a:p>
            <a:pPr marL="0" indent="0">
              <a:buNone/>
            </a:pPr>
            <a:r>
              <a:rPr lang="sk-SK" sz="4400" dirty="0" smtClean="0"/>
              <a:t>Ďakujem za pozornosť!</a:t>
            </a:r>
            <a:endParaRPr lang="sk-SK" sz="48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612" y="2446682"/>
            <a:ext cx="2362200" cy="318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7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rivky 16 : 9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 s hudobnými krivkami (širokouhlý formát).potx" id="{441C0A38-76BF-4CEA-A8CE-9481C163C337}" vid="{B333211C-2913-4327-BA79-BDBDCE16436C}"/>
    </a:ext>
  </a:extLst>
</a:theme>
</file>

<file path=ppt/theme/theme2.xml><?xml version="1.0" encoding="utf-8"?>
<a:theme xmlns:a="http://schemas.openxmlformats.org/drawingml/2006/main" name="Motív balíka Office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lisyova_miriam_fryderykchopin_6.a</Template>
  <TotalTime>147</TotalTime>
  <Words>1108</Words>
  <Application>Microsoft Office PowerPoint</Application>
  <PresentationFormat>Vlastná</PresentationFormat>
  <Paragraphs>75</Paragraphs>
  <Slides>12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Euphemia</vt:lpstr>
      <vt:lpstr>Wingdings</vt:lpstr>
      <vt:lpstr>Krivky 16 : 9</vt:lpstr>
      <vt:lpstr>Fryderyk Chopin</vt:lpstr>
      <vt:lpstr>Základné údaje zo života</vt:lpstr>
      <vt:lpstr>Chopinovo detstvo</vt:lpstr>
      <vt:lpstr>Ako sa Chopin vzdelával</vt:lpstr>
      <vt:lpstr>Chopinova mladosť</vt:lpstr>
      <vt:lpstr>Chopin a Paríž</vt:lpstr>
      <vt:lpstr>Záver života</vt:lpstr>
      <vt:lpstr>Chopin po smrti</vt:lpstr>
      <vt:lpstr>Chopinove najznámejšie diela</vt:lpstr>
      <vt:lpstr>Zaujímavosti zo Chopinovho života</vt:lpstr>
      <vt:lpstr>Zdroje: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Fryderyk Chopin</dc:title>
  <dc:creator>TIM</dc:creator>
  <cp:lastModifiedBy>ZŠT10</cp:lastModifiedBy>
  <cp:revision>14</cp:revision>
  <dcterms:created xsi:type="dcterms:W3CDTF">2020-02-21T15:09:18Z</dcterms:created>
  <dcterms:modified xsi:type="dcterms:W3CDTF">2020-04-21T17:55:09Z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