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6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7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0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8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6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5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7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2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1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39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4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7F3F19-5A4B-42AD-9A79-B8279086A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0D447-9F1C-42D1-AD26-4038FC3E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3028" y="9535"/>
            <a:ext cx="121919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202C37C-3123-4850-965F-F823CD438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4441" y="3562564"/>
            <a:ext cx="6007383" cy="2746580"/>
          </a:xfrm>
          <a:custGeom>
            <a:avLst/>
            <a:gdLst>
              <a:gd name="connsiteX0" fmla="*/ 7360262 w 8491753"/>
              <a:gd name="connsiteY0" fmla="*/ 0 h 3882436"/>
              <a:gd name="connsiteX1" fmla="*/ 7800623 w 8491753"/>
              <a:gd name="connsiteY1" fmla="*/ 266118 h 3882436"/>
              <a:gd name="connsiteX2" fmla="*/ 8418395 w 8491753"/>
              <a:gd name="connsiteY2" fmla="*/ 817361 h 3882436"/>
              <a:gd name="connsiteX3" fmla="*/ 8469084 w 8491753"/>
              <a:gd name="connsiteY3" fmla="*/ 2062410 h 3882436"/>
              <a:gd name="connsiteX4" fmla="*/ 7993875 w 8491753"/>
              <a:gd name="connsiteY4" fmla="*/ 3538728 h 3882436"/>
              <a:gd name="connsiteX5" fmla="*/ 7486985 w 8491753"/>
              <a:gd name="connsiteY5" fmla="*/ 3877711 h 3882436"/>
              <a:gd name="connsiteX6" fmla="*/ 4198536 w 8491753"/>
              <a:gd name="connsiteY6" fmla="*/ 3808014 h 3882436"/>
              <a:gd name="connsiteX7" fmla="*/ 1942874 w 8491753"/>
              <a:gd name="connsiteY7" fmla="*/ 3259939 h 3882436"/>
              <a:gd name="connsiteX8" fmla="*/ 2291361 w 8491753"/>
              <a:gd name="connsiteY8" fmla="*/ 3193410 h 3882436"/>
              <a:gd name="connsiteX9" fmla="*/ 1451824 w 8491753"/>
              <a:gd name="connsiteY9" fmla="*/ 3047678 h 3882436"/>
              <a:gd name="connsiteX10" fmla="*/ 1499345 w 8491753"/>
              <a:gd name="connsiteY10" fmla="*/ 3028670 h 3882436"/>
              <a:gd name="connsiteX11" fmla="*/ 1407471 w 8491753"/>
              <a:gd name="connsiteY11" fmla="*/ 2952636 h 3882436"/>
              <a:gd name="connsiteX12" fmla="*/ 1030471 w 8491753"/>
              <a:gd name="connsiteY12" fmla="*/ 2832250 h 3882436"/>
              <a:gd name="connsiteX13" fmla="*/ 1499345 w 8491753"/>
              <a:gd name="connsiteY13" fmla="*/ 2629494 h 3882436"/>
              <a:gd name="connsiteX14" fmla="*/ 970279 w 8491753"/>
              <a:gd name="connsiteY14" fmla="*/ 2353873 h 3882436"/>
              <a:gd name="connsiteX15" fmla="*/ 700993 w 8491753"/>
              <a:gd name="connsiteY15" fmla="*/ 2287343 h 3882436"/>
              <a:gd name="connsiteX16" fmla="*/ 1588051 w 8491753"/>
              <a:gd name="connsiteY16" fmla="*/ 1942023 h 3882436"/>
              <a:gd name="connsiteX17" fmla="*/ 149751 w 8491753"/>
              <a:gd name="connsiteY17" fmla="*/ 1770949 h 3882436"/>
              <a:gd name="connsiteX18" fmla="*/ 266969 w 8491753"/>
              <a:gd name="connsiteY18" fmla="*/ 1701251 h 3882436"/>
              <a:gd name="connsiteX19" fmla="*/ 1160362 w 8491753"/>
              <a:gd name="connsiteY19" fmla="*/ 1720259 h 3882436"/>
              <a:gd name="connsiteX20" fmla="*/ 1309262 w 8491753"/>
              <a:gd name="connsiteY20" fmla="*/ 1666403 h 3882436"/>
              <a:gd name="connsiteX21" fmla="*/ 1160362 w 8491753"/>
              <a:gd name="connsiteY21" fmla="*/ 1580864 h 3882436"/>
              <a:gd name="connsiteX22" fmla="*/ 580607 w 8491753"/>
              <a:gd name="connsiteY22" fmla="*/ 1517503 h 3882436"/>
              <a:gd name="connsiteX23" fmla="*/ 428540 w 8491753"/>
              <a:gd name="connsiteY23" fmla="*/ 1374940 h 3882436"/>
              <a:gd name="connsiteX24" fmla="*/ 171927 w 8491753"/>
              <a:gd name="connsiteY24" fmla="*/ 1210201 h 3882436"/>
              <a:gd name="connsiteX25" fmla="*/ 349338 w 8491753"/>
              <a:gd name="connsiteY25" fmla="*/ 1073974 h 3882436"/>
              <a:gd name="connsiteX26" fmla="*/ 61044 w 8491753"/>
              <a:gd name="connsiteY26" fmla="*/ 871218 h 3882436"/>
              <a:gd name="connsiteX27" fmla="*/ 143414 w 8491753"/>
              <a:gd name="connsiteY27" fmla="*/ 605101 h 3882436"/>
              <a:gd name="connsiteX28" fmla="*/ 628128 w 8491753"/>
              <a:gd name="connsiteY28" fmla="*/ 541739 h 3882436"/>
              <a:gd name="connsiteX29" fmla="*/ 1277580 w 8491753"/>
              <a:gd name="connsiteY29" fmla="*/ 449865 h 3882436"/>
              <a:gd name="connsiteX30" fmla="*/ 1930202 w 8491753"/>
              <a:gd name="connsiteY30" fmla="*/ 370664 h 3882436"/>
              <a:gd name="connsiteX31" fmla="*/ 2582822 w 8491753"/>
              <a:gd name="connsiteY31" fmla="*/ 370664 h 3882436"/>
              <a:gd name="connsiteX32" fmla="*/ 2769739 w 8491753"/>
              <a:gd name="connsiteY32" fmla="*/ 377000 h 3882436"/>
              <a:gd name="connsiteX33" fmla="*/ 2772907 w 8491753"/>
              <a:gd name="connsiteY33" fmla="*/ 377000 h 3882436"/>
              <a:gd name="connsiteX34" fmla="*/ 3583931 w 8491753"/>
              <a:gd name="connsiteY34" fmla="*/ 405513 h 3882436"/>
              <a:gd name="connsiteX35" fmla="*/ 3884897 w 8491753"/>
              <a:gd name="connsiteY35" fmla="*/ 408681 h 3882436"/>
              <a:gd name="connsiteX36" fmla="*/ 4537518 w 8491753"/>
              <a:gd name="connsiteY36" fmla="*/ 411848 h 3882436"/>
              <a:gd name="connsiteX37" fmla="*/ 5186971 w 8491753"/>
              <a:gd name="connsiteY37" fmla="*/ 399176 h 3882436"/>
              <a:gd name="connsiteX38" fmla="*/ 5845928 w 8491753"/>
              <a:gd name="connsiteY38" fmla="*/ 361159 h 3882436"/>
              <a:gd name="connsiteX39" fmla="*/ 6495381 w 8491753"/>
              <a:gd name="connsiteY39" fmla="*/ 310470 h 3882436"/>
              <a:gd name="connsiteX40" fmla="*/ 6910398 w 8491753"/>
              <a:gd name="connsiteY40" fmla="*/ 196420 h 3882436"/>
              <a:gd name="connsiteX41" fmla="*/ 7360262 w 8491753"/>
              <a:gd name="connsiteY41" fmla="*/ 0 h 388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491753" h="3882436">
                <a:moveTo>
                  <a:pt x="7360262" y="0"/>
                </a:moveTo>
                <a:cubicBezTo>
                  <a:pt x="7477481" y="142563"/>
                  <a:pt x="7651725" y="183748"/>
                  <a:pt x="7800623" y="266118"/>
                </a:cubicBezTo>
                <a:cubicBezTo>
                  <a:pt x="7946354" y="329479"/>
                  <a:pt x="8361371" y="696974"/>
                  <a:pt x="8418395" y="817361"/>
                </a:cubicBezTo>
                <a:cubicBezTo>
                  <a:pt x="8519774" y="1026453"/>
                  <a:pt x="8494429" y="1793125"/>
                  <a:pt x="8469084" y="2062410"/>
                </a:cubicBezTo>
                <a:cubicBezTo>
                  <a:pt x="8374043" y="2734040"/>
                  <a:pt x="8025556" y="3507048"/>
                  <a:pt x="7993875" y="3538728"/>
                </a:cubicBezTo>
                <a:cubicBezTo>
                  <a:pt x="7892497" y="3516552"/>
                  <a:pt x="7661229" y="3865039"/>
                  <a:pt x="7486985" y="3877711"/>
                </a:cubicBezTo>
                <a:cubicBezTo>
                  <a:pt x="7303237" y="3890384"/>
                  <a:pt x="4604047" y="3880880"/>
                  <a:pt x="4198536" y="3808014"/>
                </a:cubicBezTo>
                <a:cubicBezTo>
                  <a:pt x="1993563" y="3405670"/>
                  <a:pt x="1942874" y="3259939"/>
                  <a:pt x="1942874" y="3259939"/>
                </a:cubicBezTo>
                <a:cubicBezTo>
                  <a:pt x="1942874" y="3259939"/>
                  <a:pt x="2177311" y="3231426"/>
                  <a:pt x="2291361" y="3193410"/>
                </a:cubicBezTo>
                <a:cubicBezTo>
                  <a:pt x="2126622" y="3190241"/>
                  <a:pt x="1477169" y="3069855"/>
                  <a:pt x="1451824" y="3047678"/>
                </a:cubicBezTo>
                <a:cubicBezTo>
                  <a:pt x="1464497" y="3041343"/>
                  <a:pt x="1483505" y="3035006"/>
                  <a:pt x="1499345" y="3028670"/>
                </a:cubicBezTo>
                <a:cubicBezTo>
                  <a:pt x="1464497" y="3009662"/>
                  <a:pt x="1435984" y="2987486"/>
                  <a:pt x="1407471" y="2952636"/>
                </a:cubicBezTo>
                <a:cubicBezTo>
                  <a:pt x="1315597" y="2835418"/>
                  <a:pt x="1160362" y="2876603"/>
                  <a:pt x="1030471" y="2832250"/>
                </a:cubicBezTo>
                <a:cubicBezTo>
                  <a:pt x="1112841" y="2585141"/>
                  <a:pt x="1331438" y="2677015"/>
                  <a:pt x="1499345" y="2629494"/>
                </a:cubicBezTo>
                <a:cubicBezTo>
                  <a:pt x="1058984" y="2483763"/>
                  <a:pt x="1144523" y="2407729"/>
                  <a:pt x="970279" y="2353873"/>
                </a:cubicBezTo>
                <a:cubicBezTo>
                  <a:pt x="751682" y="2287343"/>
                  <a:pt x="700993" y="2287343"/>
                  <a:pt x="700993" y="2287343"/>
                </a:cubicBezTo>
                <a:cubicBezTo>
                  <a:pt x="957606" y="2084587"/>
                  <a:pt x="1264908" y="2303184"/>
                  <a:pt x="1588051" y="1942023"/>
                </a:cubicBezTo>
                <a:cubicBezTo>
                  <a:pt x="1277580" y="1891335"/>
                  <a:pt x="349338" y="1865990"/>
                  <a:pt x="149751" y="1770949"/>
                </a:cubicBezTo>
                <a:cubicBezTo>
                  <a:pt x="225784" y="1805797"/>
                  <a:pt x="232120" y="1701251"/>
                  <a:pt x="266969" y="1701251"/>
                </a:cubicBezTo>
                <a:cubicBezTo>
                  <a:pt x="561599" y="1698083"/>
                  <a:pt x="862565" y="1758277"/>
                  <a:pt x="1160362" y="1720259"/>
                </a:cubicBezTo>
                <a:cubicBezTo>
                  <a:pt x="1214219" y="1717092"/>
                  <a:pt x="1299758" y="1745604"/>
                  <a:pt x="1309262" y="1666403"/>
                </a:cubicBezTo>
                <a:cubicBezTo>
                  <a:pt x="1318765" y="1568192"/>
                  <a:pt x="1207884" y="1590368"/>
                  <a:pt x="1160362" y="1580864"/>
                </a:cubicBezTo>
                <a:cubicBezTo>
                  <a:pt x="967110" y="1549184"/>
                  <a:pt x="777027" y="1536512"/>
                  <a:pt x="580607" y="1517503"/>
                </a:cubicBezTo>
                <a:cubicBezTo>
                  <a:pt x="498238" y="1507999"/>
                  <a:pt x="396860" y="1527007"/>
                  <a:pt x="428540" y="1374940"/>
                </a:cubicBezTo>
                <a:cubicBezTo>
                  <a:pt x="403195" y="1229209"/>
                  <a:pt x="251129" y="1279898"/>
                  <a:pt x="171927" y="1210201"/>
                </a:cubicBezTo>
                <a:cubicBezTo>
                  <a:pt x="209944" y="1127831"/>
                  <a:pt x="317658" y="1184857"/>
                  <a:pt x="349338" y="1073974"/>
                </a:cubicBezTo>
                <a:cubicBezTo>
                  <a:pt x="197271" y="1108823"/>
                  <a:pt x="213112" y="868050"/>
                  <a:pt x="61044" y="871218"/>
                </a:cubicBezTo>
                <a:cubicBezTo>
                  <a:pt x="-65678" y="728655"/>
                  <a:pt x="26196" y="658957"/>
                  <a:pt x="143414" y="605101"/>
                </a:cubicBezTo>
                <a:cubicBezTo>
                  <a:pt x="295481" y="538572"/>
                  <a:pt x="463388" y="554411"/>
                  <a:pt x="628128" y="541739"/>
                </a:cubicBezTo>
                <a:cubicBezTo>
                  <a:pt x="846725" y="513227"/>
                  <a:pt x="1055817" y="446698"/>
                  <a:pt x="1277580" y="449865"/>
                </a:cubicBezTo>
                <a:cubicBezTo>
                  <a:pt x="1486673" y="383336"/>
                  <a:pt x="1717941" y="456201"/>
                  <a:pt x="1930202" y="370664"/>
                </a:cubicBezTo>
                <a:cubicBezTo>
                  <a:pt x="2145630" y="370664"/>
                  <a:pt x="2364226" y="370664"/>
                  <a:pt x="2582822" y="370664"/>
                </a:cubicBezTo>
                <a:cubicBezTo>
                  <a:pt x="2646185" y="373831"/>
                  <a:pt x="2706377" y="373831"/>
                  <a:pt x="2769739" y="377000"/>
                </a:cubicBezTo>
                <a:cubicBezTo>
                  <a:pt x="2769739" y="377000"/>
                  <a:pt x="2772907" y="377000"/>
                  <a:pt x="2772907" y="377000"/>
                </a:cubicBezTo>
                <a:cubicBezTo>
                  <a:pt x="3045361" y="386504"/>
                  <a:pt x="3314646" y="392840"/>
                  <a:pt x="3583931" y="405513"/>
                </a:cubicBezTo>
                <a:cubicBezTo>
                  <a:pt x="3685309" y="405513"/>
                  <a:pt x="3783519" y="408681"/>
                  <a:pt x="3884897" y="408681"/>
                </a:cubicBezTo>
                <a:cubicBezTo>
                  <a:pt x="4100325" y="424520"/>
                  <a:pt x="4318922" y="434025"/>
                  <a:pt x="4537518" y="411848"/>
                </a:cubicBezTo>
                <a:cubicBezTo>
                  <a:pt x="4756115" y="430857"/>
                  <a:pt x="4968375" y="418185"/>
                  <a:pt x="5186971" y="399176"/>
                </a:cubicBezTo>
                <a:cubicBezTo>
                  <a:pt x="5408735" y="421353"/>
                  <a:pt x="5627332" y="389672"/>
                  <a:pt x="5845928" y="361159"/>
                </a:cubicBezTo>
                <a:cubicBezTo>
                  <a:pt x="6064526" y="373831"/>
                  <a:pt x="6283122" y="373831"/>
                  <a:pt x="6495381" y="310470"/>
                </a:cubicBezTo>
                <a:cubicBezTo>
                  <a:pt x="6656953" y="380168"/>
                  <a:pt x="6736155" y="152067"/>
                  <a:pt x="6910398" y="196420"/>
                </a:cubicBezTo>
                <a:cubicBezTo>
                  <a:pt x="7084641" y="243941"/>
                  <a:pt x="7208196" y="63361"/>
                  <a:pt x="7360262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7604DA-1A80-47FD-9F09-D72DC278D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1393" y="3562564"/>
            <a:ext cx="6007383" cy="2746580"/>
          </a:xfrm>
          <a:custGeom>
            <a:avLst/>
            <a:gdLst>
              <a:gd name="connsiteX0" fmla="*/ 7360262 w 8491753"/>
              <a:gd name="connsiteY0" fmla="*/ 0 h 3882436"/>
              <a:gd name="connsiteX1" fmla="*/ 7800623 w 8491753"/>
              <a:gd name="connsiteY1" fmla="*/ 266118 h 3882436"/>
              <a:gd name="connsiteX2" fmla="*/ 8418395 w 8491753"/>
              <a:gd name="connsiteY2" fmla="*/ 817361 h 3882436"/>
              <a:gd name="connsiteX3" fmla="*/ 8469084 w 8491753"/>
              <a:gd name="connsiteY3" fmla="*/ 2062410 h 3882436"/>
              <a:gd name="connsiteX4" fmla="*/ 7993875 w 8491753"/>
              <a:gd name="connsiteY4" fmla="*/ 3538728 h 3882436"/>
              <a:gd name="connsiteX5" fmla="*/ 7486985 w 8491753"/>
              <a:gd name="connsiteY5" fmla="*/ 3877711 h 3882436"/>
              <a:gd name="connsiteX6" fmla="*/ 4198536 w 8491753"/>
              <a:gd name="connsiteY6" fmla="*/ 3808014 h 3882436"/>
              <a:gd name="connsiteX7" fmla="*/ 1942874 w 8491753"/>
              <a:gd name="connsiteY7" fmla="*/ 3259939 h 3882436"/>
              <a:gd name="connsiteX8" fmla="*/ 2291361 w 8491753"/>
              <a:gd name="connsiteY8" fmla="*/ 3193410 h 3882436"/>
              <a:gd name="connsiteX9" fmla="*/ 1451824 w 8491753"/>
              <a:gd name="connsiteY9" fmla="*/ 3047678 h 3882436"/>
              <a:gd name="connsiteX10" fmla="*/ 1499345 w 8491753"/>
              <a:gd name="connsiteY10" fmla="*/ 3028670 h 3882436"/>
              <a:gd name="connsiteX11" fmla="*/ 1407471 w 8491753"/>
              <a:gd name="connsiteY11" fmla="*/ 2952636 h 3882436"/>
              <a:gd name="connsiteX12" fmla="*/ 1030471 w 8491753"/>
              <a:gd name="connsiteY12" fmla="*/ 2832250 h 3882436"/>
              <a:gd name="connsiteX13" fmla="*/ 1499345 w 8491753"/>
              <a:gd name="connsiteY13" fmla="*/ 2629494 h 3882436"/>
              <a:gd name="connsiteX14" fmla="*/ 970279 w 8491753"/>
              <a:gd name="connsiteY14" fmla="*/ 2353873 h 3882436"/>
              <a:gd name="connsiteX15" fmla="*/ 700993 w 8491753"/>
              <a:gd name="connsiteY15" fmla="*/ 2287343 h 3882436"/>
              <a:gd name="connsiteX16" fmla="*/ 1588051 w 8491753"/>
              <a:gd name="connsiteY16" fmla="*/ 1942023 h 3882436"/>
              <a:gd name="connsiteX17" fmla="*/ 149751 w 8491753"/>
              <a:gd name="connsiteY17" fmla="*/ 1770949 h 3882436"/>
              <a:gd name="connsiteX18" fmla="*/ 266969 w 8491753"/>
              <a:gd name="connsiteY18" fmla="*/ 1701251 h 3882436"/>
              <a:gd name="connsiteX19" fmla="*/ 1160362 w 8491753"/>
              <a:gd name="connsiteY19" fmla="*/ 1720259 h 3882436"/>
              <a:gd name="connsiteX20" fmla="*/ 1309262 w 8491753"/>
              <a:gd name="connsiteY20" fmla="*/ 1666403 h 3882436"/>
              <a:gd name="connsiteX21" fmla="*/ 1160362 w 8491753"/>
              <a:gd name="connsiteY21" fmla="*/ 1580864 h 3882436"/>
              <a:gd name="connsiteX22" fmla="*/ 580607 w 8491753"/>
              <a:gd name="connsiteY22" fmla="*/ 1517503 h 3882436"/>
              <a:gd name="connsiteX23" fmla="*/ 428540 w 8491753"/>
              <a:gd name="connsiteY23" fmla="*/ 1374940 h 3882436"/>
              <a:gd name="connsiteX24" fmla="*/ 171927 w 8491753"/>
              <a:gd name="connsiteY24" fmla="*/ 1210201 h 3882436"/>
              <a:gd name="connsiteX25" fmla="*/ 349338 w 8491753"/>
              <a:gd name="connsiteY25" fmla="*/ 1073974 h 3882436"/>
              <a:gd name="connsiteX26" fmla="*/ 61044 w 8491753"/>
              <a:gd name="connsiteY26" fmla="*/ 871218 h 3882436"/>
              <a:gd name="connsiteX27" fmla="*/ 143414 w 8491753"/>
              <a:gd name="connsiteY27" fmla="*/ 605101 h 3882436"/>
              <a:gd name="connsiteX28" fmla="*/ 628128 w 8491753"/>
              <a:gd name="connsiteY28" fmla="*/ 541739 h 3882436"/>
              <a:gd name="connsiteX29" fmla="*/ 1277580 w 8491753"/>
              <a:gd name="connsiteY29" fmla="*/ 449865 h 3882436"/>
              <a:gd name="connsiteX30" fmla="*/ 1930202 w 8491753"/>
              <a:gd name="connsiteY30" fmla="*/ 370664 h 3882436"/>
              <a:gd name="connsiteX31" fmla="*/ 2582822 w 8491753"/>
              <a:gd name="connsiteY31" fmla="*/ 370664 h 3882436"/>
              <a:gd name="connsiteX32" fmla="*/ 2769739 w 8491753"/>
              <a:gd name="connsiteY32" fmla="*/ 377000 h 3882436"/>
              <a:gd name="connsiteX33" fmla="*/ 2772907 w 8491753"/>
              <a:gd name="connsiteY33" fmla="*/ 377000 h 3882436"/>
              <a:gd name="connsiteX34" fmla="*/ 3583931 w 8491753"/>
              <a:gd name="connsiteY34" fmla="*/ 405513 h 3882436"/>
              <a:gd name="connsiteX35" fmla="*/ 3884897 w 8491753"/>
              <a:gd name="connsiteY35" fmla="*/ 408681 h 3882436"/>
              <a:gd name="connsiteX36" fmla="*/ 4537518 w 8491753"/>
              <a:gd name="connsiteY36" fmla="*/ 411848 h 3882436"/>
              <a:gd name="connsiteX37" fmla="*/ 5186971 w 8491753"/>
              <a:gd name="connsiteY37" fmla="*/ 399176 h 3882436"/>
              <a:gd name="connsiteX38" fmla="*/ 5845928 w 8491753"/>
              <a:gd name="connsiteY38" fmla="*/ 361159 h 3882436"/>
              <a:gd name="connsiteX39" fmla="*/ 6495381 w 8491753"/>
              <a:gd name="connsiteY39" fmla="*/ 310470 h 3882436"/>
              <a:gd name="connsiteX40" fmla="*/ 6910398 w 8491753"/>
              <a:gd name="connsiteY40" fmla="*/ 196420 h 3882436"/>
              <a:gd name="connsiteX41" fmla="*/ 7360262 w 8491753"/>
              <a:gd name="connsiteY41" fmla="*/ 0 h 388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491753" h="3882436">
                <a:moveTo>
                  <a:pt x="7360262" y="0"/>
                </a:moveTo>
                <a:cubicBezTo>
                  <a:pt x="7477481" y="142563"/>
                  <a:pt x="7651725" y="183748"/>
                  <a:pt x="7800623" y="266118"/>
                </a:cubicBezTo>
                <a:cubicBezTo>
                  <a:pt x="7946354" y="329479"/>
                  <a:pt x="8361371" y="696974"/>
                  <a:pt x="8418395" y="817361"/>
                </a:cubicBezTo>
                <a:cubicBezTo>
                  <a:pt x="8519774" y="1026453"/>
                  <a:pt x="8494429" y="1793125"/>
                  <a:pt x="8469084" y="2062410"/>
                </a:cubicBezTo>
                <a:cubicBezTo>
                  <a:pt x="8374043" y="2734040"/>
                  <a:pt x="8025556" y="3507048"/>
                  <a:pt x="7993875" y="3538728"/>
                </a:cubicBezTo>
                <a:cubicBezTo>
                  <a:pt x="7892497" y="3516552"/>
                  <a:pt x="7661229" y="3865039"/>
                  <a:pt x="7486985" y="3877711"/>
                </a:cubicBezTo>
                <a:cubicBezTo>
                  <a:pt x="7303237" y="3890384"/>
                  <a:pt x="4604047" y="3880880"/>
                  <a:pt x="4198536" y="3808014"/>
                </a:cubicBezTo>
                <a:cubicBezTo>
                  <a:pt x="1993563" y="3405670"/>
                  <a:pt x="1942874" y="3259939"/>
                  <a:pt x="1942874" y="3259939"/>
                </a:cubicBezTo>
                <a:cubicBezTo>
                  <a:pt x="1942874" y="3259939"/>
                  <a:pt x="2177311" y="3231426"/>
                  <a:pt x="2291361" y="3193410"/>
                </a:cubicBezTo>
                <a:cubicBezTo>
                  <a:pt x="2126622" y="3190241"/>
                  <a:pt x="1477169" y="3069855"/>
                  <a:pt x="1451824" y="3047678"/>
                </a:cubicBezTo>
                <a:cubicBezTo>
                  <a:pt x="1464497" y="3041343"/>
                  <a:pt x="1483505" y="3035006"/>
                  <a:pt x="1499345" y="3028670"/>
                </a:cubicBezTo>
                <a:cubicBezTo>
                  <a:pt x="1464497" y="3009662"/>
                  <a:pt x="1435984" y="2987486"/>
                  <a:pt x="1407471" y="2952636"/>
                </a:cubicBezTo>
                <a:cubicBezTo>
                  <a:pt x="1315597" y="2835418"/>
                  <a:pt x="1160362" y="2876603"/>
                  <a:pt x="1030471" y="2832250"/>
                </a:cubicBezTo>
                <a:cubicBezTo>
                  <a:pt x="1112841" y="2585141"/>
                  <a:pt x="1331438" y="2677015"/>
                  <a:pt x="1499345" y="2629494"/>
                </a:cubicBezTo>
                <a:cubicBezTo>
                  <a:pt x="1058984" y="2483763"/>
                  <a:pt x="1144523" y="2407729"/>
                  <a:pt x="970279" y="2353873"/>
                </a:cubicBezTo>
                <a:cubicBezTo>
                  <a:pt x="751682" y="2287343"/>
                  <a:pt x="700993" y="2287343"/>
                  <a:pt x="700993" y="2287343"/>
                </a:cubicBezTo>
                <a:cubicBezTo>
                  <a:pt x="957606" y="2084587"/>
                  <a:pt x="1264908" y="2303184"/>
                  <a:pt x="1588051" y="1942023"/>
                </a:cubicBezTo>
                <a:cubicBezTo>
                  <a:pt x="1277580" y="1891335"/>
                  <a:pt x="349338" y="1865990"/>
                  <a:pt x="149751" y="1770949"/>
                </a:cubicBezTo>
                <a:cubicBezTo>
                  <a:pt x="225784" y="1805797"/>
                  <a:pt x="232120" y="1701251"/>
                  <a:pt x="266969" y="1701251"/>
                </a:cubicBezTo>
                <a:cubicBezTo>
                  <a:pt x="561599" y="1698083"/>
                  <a:pt x="862565" y="1758277"/>
                  <a:pt x="1160362" y="1720259"/>
                </a:cubicBezTo>
                <a:cubicBezTo>
                  <a:pt x="1214219" y="1717092"/>
                  <a:pt x="1299758" y="1745604"/>
                  <a:pt x="1309262" y="1666403"/>
                </a:cubicBezTo>
                <a:cubicBezTo>
                  <a:pt x="1318765" y="1568192"/>
                  <a:pt x="1207884" y="1590368"/>
                  <a:pt x="1160362" y="1580864"/>
                </a:cubicBezTo>
                <a:cubicBezTo>
                  <a:pt x="967110" y="1549184"/>
                  <a:pt x="777027" y="1536512"/>
                  <a:pt x="580607" y="1517503"/>
                </a:cubicBezTo>
                <a:cubicBezTo>
                  <a:pt x="498238" y="1507999"/>
                  <a:pt x="396860" y="1527007"/>
                  <a:pt x="428540" y="1374940"/>
                </a:cubicBezTo>
                <a:cubicBezTo>
                  <a:pt x="403195" y="1229209"/>
                  <a:pt x="251129" y="1279898"/>
                  <a:pt x="171927" y="1210201"/>
                </a:cubicBezTo>
                <a:cubicBezTo>
                  <a:pt x="209944" y="1127831"/>
                  <a:pt x="317658" y="1184857"/>
                  <a:pt x="349338" y="1073974"/>
                </a:cubicBezTo>
                <a:cubicBezTo>
                  <a:pt x="197271" y="1108823"/>
                  <a:pt x="213112" y="868050"/>
                  <a:pt x="61044" y="871218"/>
                </a:cubicBezTo>
                <a:cubicBezTo>
                  <a:pt x="-65678" y="728655"/>
                  <a:pt x="26196" y="658957"/>
                  <a:pt x="143414" y="605101"/>
                </a:cubicBezTo>
                <a:cubicBezTo>
                  <a:pt x="295481" y="538572"/>
                  <a:pt x="463388" y="554411"/>
                  <a:pt x="628128" y="541739"/>
                </a:cubicBezTo>
                <a:cubicBezTo>
                  <a:pt x="846725" y="513227"/>
                  <a:pt x="1055817" y="446698"/>
                  <a:pt x="1277580" y="449865"/>
                </a:cubicBezTo>
                <a:cubicBezTo>
                  <a:pt x="1486673" y="383336"/>
                  <a:pt x="1717941" y="456201"/>
                  <a:pt x="1930202" y="370664"/>
                </a:cubicBezTo>
                <a:cubicBezTo>
                  <a:pt x="2145630" y="370664"/>
                  <a:pt x="2364226" y="370664"/>
                  <a:pt x="2582822" y="370664"/>
                </a:cubicBezTo>
                <a:cubicBezTo>
                  <a:pt x="2646185" y="373831"/>
                  <a:pt x="2706377" y="373831"/>
                  <a:pt x="2769739" y="377000"/>
                </a:cubicBezTo>
                <a:cubicBezTo>
                  <a:pt x="2769739" y="377000"/>
                  <a:pt x="2772907" y="377000"/>
                  <a:pt x="2772907" y="377000"/>
                </a:cubicBezTo>
                <a:cubicBezTo>
                  <a:pt x="3045361" y="386504"/>
                  <a:pt x="3314646" y="392840"/>
                  <a:pt x="3583931" y="405513"/>
                </a:cubicBezTo>
                <a:cubicBezTo>
                  <a:pt x="3685309" y="405513"/>
                  <a:pt x="3783519" y="408681"/>
                  <a:pt x="3884897" y="408681"/>
                </a:cubicBezTo>
                <a:cubicBezTo>
                  <a:pt x="4100325" y="424520"/>
                  <a:pt x="4318922" y="434025"/>
                  <a:pt x="4537518" y="411848"/>
                </a:cubicBezTo>
                <a:cubicBezTo>
                  <a:pt x="4756115" y="430857"/>
                  <a:pt x="4968375" y="418185"/>
                  <a:pt x="5186971" y="399176"/>
                </a:cubicBezTo>
                <a:cubicBezTo>
                  <a:pt x="5408735" y="421353"/>
                  <a:pt x="5627332" y="389672"/>
                  <a:pt x="5845928" y="361159"/>
                </a:cubicBezTo>
                <a:cubicBezTo>
                  <a:pt x="6064526" y="373831"/>
                  <a:pt x="6283122" y="373831"/>
                  <a:pt x="6495381" y="310470"/>
                </a:cubicBezTo>
                <a:cubicBezTo>
                  <a:pt x="6656953" y="380168"/>
                  <a:pt x="6736155" y="152067"/>
                  <a:pt x="6910398" y="196420"/>
                </a:cubicBezTo>
                <a:cubicBezTo>
                  <a:pt x="7084641" y="243941"/>
                  <a:pt x="7208196" y="63361"/>
                  <a:pt x="7360262" y="0"/>
                </a:cubicBezTo>
                <a:close/>
              </a:path>
            </a:pathLst>
          </a:custGeom>
          <a:solidFill>
            <a:srgbClr val="3AB47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CDB614-ADC9-4C0A-8FA9-9DC4353E9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2410" y="4098950"/>
            <a:ext cx="4054890" cy="1330605"/>
          </a:xfrm>
        </p:spPr>
        <p:txBody>
          <a:bodyPr anchor="b">
            <a:normAutofit/>
          </a:bodyPr>
          <a:lstStyle/>
          <a:p>
            <a:pPr algn="ctr"/>
            <a:r>
              <a:rPr lang="sk-SK" sz="6000" b="1" dirty="0">
                <a:solidFill>
                  <a:schemeClr val="tx2">
                    <a:lumMod val="50000"/>
                  </a:schemeClr>
                </a:solidFill>
              </a:rPr>
              <a:t>WIZARDLOR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5AB956-C390-48EC-9076-E8D580750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1323" y="5528272"/>
            <a:ext cx="3317064" cy="879589"/>
          </a:xfrm>
        </p:spPr>
        <p:txBody>
          <a:bodyPr>
            <a:normAutofit/>
          </a:bodyPr>
          <a:lstStyle/>
          <a:p>
            <a:pPr algn="ctr"/>
            <a:r>
              <a:rPr lang="sk-SK" sz="2000" dirty="0"/>
              <a:t>Alexandra Farkašová 6.a</a:t>
            </a:r>
          </a:p>
        </p:txBody>
      </p:sp>
    </p:spTree>
    <p:extLst>
      <p:ext uri="{BB962C8B-B14F-4D97-AF65-F5344CB8AC3E}">
        <p14:creationId xmlns:p14="http://schemas.microsoft.com/office/powerpoint/2010/main" val="2741008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FD7513-DAAC-4546-A0E2-CF8420E2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238"/>
          </a:xfrm>
        </p:spPr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Geography of </a:t>
            </a:r>
            <a:r>
              <a:rPr lang="en-GB" dirty="0" err="1">
                <a:solidFill>
                  <a:srgbClr val="CC00FF"/>
                </a:solidFill>
              </a:rPr>
              <a:t>Wizardlor</a:t>
            </a:r>
            <a:endParaRPr lang="en-GB" dirty="0">
              <a:solidFill>
                <a:srgbClr val="CC00FF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2393C8-3F78-4140-8C0E-382E78EED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565"/>
            <a:ext cx="10515600" cy="5646198"/>
          </a:xfrm>
        </p:spPr>
        <p:txBody>
          <a:bodyPr>
            <a:normAutofit/>
          </a:bodyPr>
          <a:lstStyle/>
          <a:p>
            <a:r>
              <a:rPr lang="sk-SK" sz="2000" dirty="0" err="1"/>
              <a:t>This</a:t>
            </a:r>
            <a:r>
              <a:rPr lang="en-GB" sz="2000" dirty="0"/>
              <a:t> country is small. It is a bit smaller than Slovakia.</a:t>
            </a:r>
          </a:p>
          <a:p>
            <a:r>
              <a:rPr lang="sk-SK" sz="2000" dirty="0" err="1"/>
              <a:t>There</a:t>
            </a:r>
            <a:r>
              <a:rPr lang="sk-SK" sz="2000" dirty="0"/>
              <a:t> are </a:t>
            </a:r>
            <a:r>
              <a:rPr lang="en-GB" sz="2000" dirty="0"/>
              <a:t>two long rivers. The longer is </a:t>
            </a:r>
            <a:r>
              <a:rPr lang="en-GB" sz="2000" dirty="0" err="1"/>
              <a:t>Butterver</a:t>
            </a:r>
            <a:r>
              <a:rPr lang="en-GB" sz="2000" dirty="0"/>
              <a:t> and second one is Clover river.</a:t>
            </a:r>
          </a:p>
          <a:p>
            <a:r>
              <a:rPr lang="sk-SK" sz="2000" dirty="0" err="1"/>
              <a:t>Mountains</a:t>
            </a:r>
            <a:r>
              <a:rPr lang="sk-SK" sz="2000" dirty="0"/>
              <a:t> </a:t>
            </a:r>
            <a:r>
              <a:rPr lang="en-GB" sz="2000" dirty="0"/>
              <a:t>aren‘t very high. The highest mountain is Gryffindor </a:t>
            </a:r>
            <a:r>
              <a:rPr lang="en-GB" sz="2000" dirty="0" err="1"/>
              <a:t>mountian</a:t>
            </a:r>
            <a:r>
              <a:rPr lang="en-GB" sz="2000" dirty="0"/>
              <a:t>. It is 1853 meters high.</a:t>
            </a:r>
          </a:p>
          <a:p>
            <a:endParaRPr lang="sk-SK" sz="1400" dirty="0"/>
          </a:p>
        </p:txBody>
      </p:sp>
      <p:pic>
        <p:nvPicPr>
          <p:cNvPr id="5" name="Obrázok 4" descr="Výsledok vyhľadávania obrázkov pre dopyt river">
            <a:extLst>
              <a:ext uri="{FF2B5EF4-FFF2-40B4-BE49-F238E27FC236}">
                <a16:creationId xmlns:a16="http://schemas.microsoft.com/office/drawing/2014/main" id="{A2FBA3F2-DF95-42B3-96E8-3B26B204E9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28422"/>
            <a:ext cx="3147874" cy="271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Výsledok vyhľadávania obrázkov pre dopyt mountain">
            <a:extLst>
              <a:ext uri="{FF2B5EF4-FFF2-40B4-BE49-F238E27FC236}">
                <a16:creationId xmlns:a16="http://schemas.microsoft.com/office/drawing/2014/main" id="{73194802-E00A-4F58-8B39-0A42BF41A1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23" y="3831241"/>
            <a:ext cx="3884573" cy="2365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11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619C62-2B95-4B9F-B01E-75FFBFDFE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Production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64A6AF7A-D816-4A79-888B-39B8556FB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67161"/>
            <a:ext cx="4937760" cy="4998128"/>
          </a:xfrm>
        </p:spPr>
        <p:txBody>
          <a:bodyPr>
            <a:normAutofit/>
          </a:bodyPr>
          <a:lstStyle/>
          <a:p>
            <a:r>
              <a:rPr lang="en-GB" sz="1800" dirty="0" err="1"/>
              <a:t>Wizardlor</a:t>
            </a:r>
            <a:r>
              <a:rPr lang="en-GB" sz="1800" dirty="0"/>
              <a:t> produces: </a:t>
            </a:r>
          </a:p>
          <a:p>
            <a:r>
              <a:rPr lang="en-GB" sz="1800" dirty="0"/>
              <a:t>Books</a:t>
            </a:r>
          </a:p>
          <a:p>
            <a:r>
              <a:rPr lang="en-GB" sz="1800" dirty="0"/>
              <a:t>Food</a:t>
            </a:r>
          </a:p>
          <a:p>
            <a:r>
              <a:rPr lang="en-GB" sz="1800" dirty="0"/>
              <a:t>Music</a:t>
            </a:r>
          </a:p>
          <a:p>
            <a:r>
              <a:rPr lang="en-GB" sz="1800" dirty="0"/>
              <a:t>TV </a:t>
            </a:r>
            <a:r>
              <a:rPr lang="en-GB" sz="1800" dirty="0" err="1"/>
              <a:t>programes</a:t>
            </a:r>
            <a:r>
              <a:rPr lang="en-GB" sz="1800" dirty="0"/>
              <a:t> and </a:t>
            </a:r>
            <a:r>
              <a:rPr lang="sk-SK" sz="1800"/>
              <a:t>movies</a:t>
            </a:r>
            <a:endParaRPr lang="en-GB" sz="1800" dirty="0"/>
          </a:p>
          <a:p>
            <a:endParaRPr lang="sk-SK" sz="1800" dirty="0"/>
          </a:p>
          <a:p>
            <a:endParaRPr lang="sk-SK" sz="1800" dirty="0"/>
          </a:p>
        </p:txBody>
      </p:sp>
      <p:pic>
        <p:nvPicPr>
          <p:cNvPr id="10" name="Obrázok 9" descr="Výsledok vyhľadávania obrázkov pre dopyt books">
            <a:extLst>
              <a:ext uri="{FF2B5EF4-FFF2-40B4-BE49-F238E27FC236}">
                <a16:creationId xmlns:a16="http://schemas.microsoft.com/office/drawing/2014/main" id="{9802EAF9-3588-4102-9C73-5E96D47ECC4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02" y="3542190"/>
            <a:ext cx="3999872" cy="229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Zástupný objekt pre obsah 10" descr="Výsledok vyhľadávania obrázkov pre dopyt music">
            <a:extLst>
              <a:ext uri="{FF2B5EF4-FFF2-40B4-BE49-F238E27FC236}">
                <a16:creationId xmlns:a16="http://schemas.microsoft.com/office/drawing/2014/main" id="{4308E46C-EA15-4B2F-8C85-B167DA59DA46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82" y="248721"/>
            <a:ext cx="3203544" cy="170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ázok 11" descr="Výsledok vyhľadávania obrázkov pre dopyt klapka">
            <a:extLst>
              <a:ext uri="{FF2B5EF4-FFF2-40B4-BE49-F238E27FC236}">
                <a16:creationId xmlns:a16="http://schemas.microsoft.com/office/drawing/2014/main" id="{32722D95-A318-4FF0-ACFC-A3823893E9D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9" y="2756121"/>
            <a:ext cx="3203544" cy="3117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69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C23FA-2A46-4157-BBC0-B3B413DA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Population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5E20441-A3BC-4B71-A432-CAD3E87A2D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 err="1"/>
              <a:t>Wizardlor</a:t>
            </a:r>
            <a:r>
              <a:rPr lang="en-GB" sz="1800" dirty="0"/>
              <a:t> has population of about 4,5 million people.</a:t>
            </a:r>
          </a:p>
          <a:p>
            <a:r>
              <a:rPr lang="sk-SK" sz="1800" dirty="0"/>
              <a:t>Most of </a:t>
            </a:r>
            <a:r>
              <a:rPr lang="sk-SK" sz="1800" dirty="0" err="1"/>
              <a:t>the</a:t>
            </a:r>
            <a:r>
              <a:rPr lang="sk-SK" sz="1800" dirty="0"/>
              <a:t> p</a:t>
            </a:r>
            <a:r>
              <a:rPr lang="en-GB" sz="1800" dirty="0" err="1"/>
              <a:t>eople</a:t>
            </a:r>
            <a:r>
              <a:rPr lang="en-GB" sz="1800" dirty="0"/>
              <a:t> live in cities, but some people live in villages too.</a:t>
            </a:r>
          </a:p>
          <a:p>
            <a:r>
              <a:rPr lang="en-GB" sz="1800" dirty="0"/>
              <a:t>The biggest city and the capital is Hog city. About 500 thousands people live there.</a:t>
            </a:r>
          </a:p>
          <a:p>
            <a:r>
              <a:rPr lang="en-GB" sz="1800" dirty="0"/>
              <a:t>The second biggest city is </a:t>
            </a:r>
            <a:r>
              <a:rPr lang="en-GB" sz="1800" dirty="0" err="1"/>
              <a:t>Huffle</a:t>
            </a:r>
            <a:r>
              <a:rPr lang="en-GB" sz="1800" dirty="0"/>
              <a:t> city and the third is Rowen city.</a:t>
            </a:r>
          </a:p>
          <a:p>
            <a:r>
              <a:rPr lang="en-GB" sz="1800" dirty="0"/>
              <a:t>All children from 6 to 18 must go to school. </a:t>
            </a:r>
          </a:p>
          <a:p>
            <a:r>
              <a:rPr lang="sk-SK" sz="1800" dirty="0" err="1"/>
              <a:t>There</a:t>
            </a:r>
            <a:r>
              <a:rPr lang="sk-SK" sz="1800" dirty="0"/>
              <a:t> are no </a:t>
            </a:r>
            <a:r>
              <a:rPr lang="en-GB" sz="1800" dirty="0"/>
              <a:t>people without work</a:t>
            </a:r>
            <a:r>
              <a:rPr lang="sk-SK" sz="1800" dirty="0"/>
              <a:t> in </a:t>
            </a:r>
            <a:r>
              <a:rPr lang="sk-SK" sz="1800" dirty="0" err="1"/>
              <a:t>Wizardlor</a:t>
            </a:r>
            <a:r>
              <a:rPr lang="en-GB" sz="1800" dirty="0"/>
              <a:t>.</a:t>
            </a:r>
          </a:p>
          <a:p>
            <a:r>
              <a:rPr lang="en-GB" sz="1800" dirty="0"/>
              <a:t>In </a:t>
            </a:r>
            <a:r>
              <a:rPr lang="en-GB" sz="1800" dirty="0" err="1"/>
              <a:t>Wizardlor</a:t>
            </a:r>
            <a:r>
              <a:rPr lang="en-GB" sz="1800" dirty="0"/>
              <a:t> people speak: English, French and Slovak.</a:t>
            </a:r>
          </a:p>
          <a:p>
            <a:endParaRPr lang="en-GB" sz="1800" dirty="0"/>
          </a:p>
          <a:p>
            <a:endParaRPr lang="en-GB" sz="1800" dirty="0"/>
          </a:p>
        </p:txBody>
      </p:sp>
      <p:pic>
        <p:nvPicPr>
          <p:cNvPr id="1030" name="Picture 6" descr="Výsledok vyhľadávania obrázkov pre dopyt ludia">
            <a:extLst>
              <a:ext uri="{FF2B5EF4-FFF2-40B4-BE49-F238E27FC236}">
                <a16:creationId xmlns:a16="http://schemas.microsoft.com/office/drawing/2014/main" id="{EE18E284-EC24-4B14-BD26-39838A9C37A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755" y="365125"/>
            <a:ext cx="4937125" cy="221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 descr="Výsledok vyhľadávania obrázkov pre dopyt school">
            <a:extLst>
              <a:ext uri="{FF2B5EF4-FFF2-40B4-BE49-F238E27FC236}">
                <a16:creationId xmlns:a16="http://schemas.microsoft.com/office/drawing/2014/main" id="{B430FAF0-3305-4D00-852E-7360CD0BFF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966" y="2652644"/>
            <a:ext cx="3358882" cy="162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8" descr="Výsledok vyhľadávania obrázkov pre dopyt work">
            <a:extLst>
              <a:ext uri="{FF2B5EF4-FFF2-40B4-BE49-F238E27FC236}">
                <a16:creationId xmlns:a16="http://schemas.microsoft.com/office/drawing/2014/main" id="{50A9DA81-FB0A-4986-9797-6C7B19C2364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684" y="4345077"/>
            <a:ext cx="3817398" cy="2304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647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010FFD-BF99-4E52-B8DF-334984FBD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President and flag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8AC589-9CCA-489D-AE2B-02262736CB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The name of the president of </a:t>
            </a:r>
            <a:r>
              <a:rPr lang="en-GB" sz="1800" dirty="0" err="1"/>
              <a:t>Wizardlor</a:t>
            </a:r>
            <a:r>
              <a:rPr lang="en-GB" sz="1800" dirty="0"/>
              <a:t> is Alexandra </a:t>
            </a:r>
            <a:r>
              <a:rPr lang="en-GB" sz="1800" dirty="0" err="1"/>
              <a:t>Farkašová</a:t>
            </a:r>
            <a:r>
              <a:rPr lang="en-GB" sz="1800" dirty="0"/>
              <a:t>.</a:t>
            </a:r>
          </a:p>
          <a:p>
            <a:r>
              <a:rPr lang="en-GB" sz="1800" dirty="0"/>
              <a:t>She lives in the capital in the President castle.</a:t>
            </a:r>
          </a:p>
          <a:p>
            <a:r>
              <a:rPr lang="en-GB" sz="1800" dirty="0"/>
              <a:t>Our flag is violet, yellow, blue and red with big black star in the middle.</a:t>
            </a:r>
            <a:endParaRPr lang="sk-SK" sz="1800" dirty="0"/>
          </a:p>
          <a:p>
            <a:r>
              <a:rPr lang="sk-SK" sz="1800" dirty="0" err="1"/>
              <a:t>Each</a:t>
            </a:r>
            <a:r>
              <a:rPr lang="sk-SK" sz="1800" dirty="0"/>
              <a:t> </a:t>
            </a:r>
            <a:r>
              <a:rPr lang="sk-SK" sz="1800" dirty="0" err="1"/>
              <a:t>colour</a:t>
            </a:r>
            <a:r>
              <a:rPr lang="sk-SK" sz="1800" dirty="0"/>
              <a:t> </a:t>
            </a:r>
            <a:r>
              <a:rPr lang="sk-SK" sz="1800" dirty="0" err="1"/>
              <a:t>represenets</a:t>
            </a:r>
            <a:r>
              <a:rPr lang="sk-SK" sz="1800" dirty="0"/>
              <a:t> </a:t>
            </a:r>
            <a:r>
              <a:rPr lang="sk-SK" sz="1800" dirty="0" err="1"/>
              <a:t>one</a:t>
            </a:r>
            <a:r>
              <a:rPr lang="sk-SK" sz="1800" dirty="0"/>
              <a:t> of </a:t>
            </a:r>
            <a:r>
              <a:rPr lang="sk-SK" sz="1800" dirty="0" err="1"/>
              <a:t>four</a:t>
            </a:r>
            <a:r>
              <a:rPr lang="sk-SK" sz="1800" dirty="0"/>
              <a:t> </a:t>
            </a:r>
            <a:r>
              <a:rPr lang="sk-SK" sz="1800" dirty="0" err="1"/>
              <a:t>tribes</a:t>
            </a:r>
            <a:r>
              <a:rPr lang="sk-SK" sz="1800" dirty="0"/>
              <a:t>, </a:t>
            </a:r>
            <a:r>
              <a:rPr lang="sk-SK" sz="1800" dirty="0" err="1"/>
              <a:t>which</a:t>
            </a:r>
            <a:r>
              <a:rPr lang="sk-SK" sz="1800" dirty="0"/>
              <a:t> </a:t>
            </a:r>
            <a:r>
              <a:rPr lang="sk-SK" sz="1800" dirty="0" err="1"/>
              <a:t>live</a:t>
            </a:r>
            <a:r>
              <a:rPr lang="sk-SK" sz="1800" dirty="0"/>
              <a:t> in </a:t>
            </a:r>
            <a:r>
              <a:rPr lang="sk-SK" sz="1800" dirty="0" err="1"/>
              <a:t>Wizardlor</a:t>
            </a:r>
            <a:r>
              <a:rPr lang="sk-SK" sz="1800" dirty="0"/>
              <a:t>.(</a:t>
            </a:r>
            <a:r>
              <a:rPr lang="sk-SK" sz="1800" dirty="0" err="1"/>
              <a:t>Vilolet</a:t>
            </a:r>
            <a:r>
              <a:rPr lang="sk-SK" sz="1800" dirty="0"/>
              <a:t> – </a:t>
            </a:r>
            <a:r>
              <a:rPr lang="sk-SK" sz="1800" dirty="0" err="1"/>
              <a:t>Pureblood</a:t>
            </a:r>
            <a:r>
              <a:rPr lang="sk-SK" sz="1800" dirty="0"/>
              <a:t>, </a:t>
            </a:r>
            <a:r>
              <a:rPr lang="sk-SK" sz="1800" dirty="0" err="1"/>
              <a:t>yellow</a:t>
            </a:r>
            <a:r>
              <a:rPr lang="sk-SK" sz="1800" dirty="0"/>
              <a:t> – </a:t>
            </a:r>
            <a:r>
              <a:rPr lang="sk-SK" sz="1800" dirty="0" err="1"/>
              <a:t>Halfblood</a:t>
            </a:r>
            <a:r>
              <a:rPr lang="sk-SK" sz="1800" dirty="0"/>
              <a:t>, </a:t>
            </a:r>
            <a:r>
              <a:rPr lang="sk-SK" sz="1800" dirty="0" err="1"/>
              <a:t>red</a:t>
            </a:r>
            <a:r>
              <a:rPr lang="sk-SK" sz="1800" dirty="0"/>
              <a:t> – </a:t>
            </a:r>
            <a:r>
              <a:rPr lang="sk-SK" sz="1800" dirty="0" err="1"/>
              <a:t>muggels</a:t>
            </a:r>
            <a:r>
              <a:rPr lang="sk-SK" sz="1800" dirty="0"/>
              <a:t>, </a:t>
            </a:r>
            <a:r>
              <a:rPr lang="sk-SK" sz="1800" dirty="0" err="1"/>
              <a:t>blue</a:t>
            </a:r>
            <a:r>
              <a:rPr lang="sk-SK" sz="1800" dirty="0"/>
              <a:t> – </a:t>
            </a:r>
            <a:r>
              <a:rPr lang="sk-SK" sz="1800" dirty="0" err="1"/>
              <a:t>Hogles</a:t>
            </a:r>
            <a:r>
              <a:rPr lang="sk-SK" sz="1800" dirty="0"/>
              <a:t>)</a:t>
            </a:r>
          </a:p>
          <a:p>
            <a:r>
              <a:rPr lang="sk-SK" sz="1800" dirty="0"/>
              <a:t>Black </a:t>
            </a:r>
            <a:r>
              <a:rPr lang="sk-SK" sz="1800" dirty="0" err="1"/>
              <a:t>star</a:t>
            </a:r>
            <a:r>
              <a:rPr lang="sk-SK" sz="1800" dirty="0"/>
              <a:t> </a:t>
            </a:r>
            <a:r>
              <a:rPr lang="sk-SK" sz="1800" dirty="0" err="1"/>
              <a:t>represents</a:t>
            </a:r>
            <a:r>
              <a:rPr lang="sk-SK" sz="1800" dirty="0"/>
              <a:t> </a:t>
            </a:r>
            <a:r>
              <a:rPr lang="sk-SK" sz="1800" dirty="0" err="1"/>
              <a:t>magic</a:t>
            </a:r>
            <a:r>
              <a:rPr lang="sk-SK" sz="1800" dirty="0"/>
              <a:t>.</a:t>
            </a:r>
            <a:endParaRPr lang="en-GB" sz="1800" dirty="0"/>
          </a:p>
          <a:p>
            <a:endParaRPr lang="sk-SK" sz="1800" dirty="0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6CA966A4-C5DB-4534-923F-62F91DBC3B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43" y="251762"/>
            <a:ext cx="4937125" cy="3702843"/>
          </a:xfrm>
        </p:spPr>
      </p:pic>
      <p:pic>
        <p:nvPicPr>
          <p:cNvPr id="9" name="Obrázok 8" descr="Výsledok vyhľadávania obrázkov pre dopyt CAPITAL CITY">
            <a:extLst>
              <a:ext uri="{FF2B5EF4-FFF2-40B4-BE49-F238E27FC236}">
                <a16:creationId xmlns:a16="http://schemas.microsoft.com/office/drawing/2014/main" id="{DCFC1B7E-C5C3-4FB7-BFB5-BEDB7DA0FF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43" y="4530910"/>
            <a:ext cx="3258105" cy="1961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60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606EF1-244F-48BF-8FD6-1BDD3061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Tradition</a:t>
            </a:r>
            <a:r>
              <a:rPr lang="sk-SK" dirty="0">
                <a:solidFill>
                  <a:srgbClr val="CC00FF"/>
                </a:solidFill>
              </a:rPr>
              <a:t>s</a:t>
            </a:r>
            <a:endParaRPr lang="en-GB" dirty="0">
              <a:solidFill>
                <a:srgbClr val="CC00FF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C22CD7-0770-44E1-AC88-DB494D3F02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Our traditional food is Sushi. Traditional drink is Butter beer.</a:t>
            </a:r>
          </a:p>
          <a:p>
            <a:r>
              <a:rPr lang="en-GB" sz="1800" dirty="0"/>
              <a:t>Every summer at the beginning of the holidays, children throughout the country have the Farewell school party, when Butter beer and Sushi are served completely for free.</a:t>
            </a:r>
            <a:br>
              <a:rPr lang="en-US" sz="1800" dirty="0"/>
            </a:br>
            <a:endParaRPr lang="sk-SK" sz="1800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57E29FA-37A8-42ED-9BD6-9E42AB6EB9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51" y="4189095"/>
            <a:ext cx="2564996" cy="2400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CB08881D-322B-4DB5-B115-0DAC50502C02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874" y="1244407"/>
            <a:ext cx="3764532" cy="248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25A3C1B2-AFB2-419A-8C98-BEEE923C5E7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811" y="4189095"/>
            <a:ext cx="3287251" cy="2188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677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618079-BC4A-49F2-9FAC-5F513126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Monuments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EE0B7F4-CD4E-48FC-823F-CEF2F2C291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We‘ve got 4 big monuments:</a:t>
            </a:r>
          </a:p>
          <a:p>
            <a:r>
              <a:rPr lang="en-GB" dirty="0"/>
              <a:t>Eiffel tower</a:t>
            </a:r>
          </a:p>
          <a:p>
            <a:r>
              <a:rPr lang="en-GB" dirty="0"/>
              <a:t>Ruin of </a:t>
            </a:r>
            <a:r>
              <a:rPr lang="en-GB" dirty="0" err="1"/>
              <a:t>Spišský</a:t>
            </a:r>
            <a:r>
              <a:rPr lang="en-GB" dirty="0"/>
              <a:t> castle</a:t>
            </a:r>
          </a:p>
          <a:p>
            <a:r>
              <a:rPr lang="en-GB" dirty="0"/>
              <a:t>Big Ben</a:t>
            </a:r>
          </a:p>
          <a:p>
            <a:r>
              <a:rPr lang="en-GB" dirty="0"/>
              <a:t>Hogwarts school - is the oldest school in our country</a:t>
            </a:r>
            <a:endParaRPr lang="sk-SK" dirty="0"/>
          </a:p>
          <a:p>
            <a:endParaRPr lang="sk-SK" dirty="0"/>
          </a:p>
          <a:p>
            <a:endParaRPr lang="en-GB" dirty="0"/>
          </a:p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B977170-330B-48BB-8842-ECB73C843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042" y="271656"/>
            <a:ext cx="4937760" cy="6661804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5" name="Obrázok 4" descr="Eiffel Tower - Wikipedia">
            <a:extLst>
              <a:ext uri="{FF2B5EF4-FFF2-40B4-BE49-F238E27FC236}">
                <a16:creationId xmlns:a16="http://schemas.microsoft.com/office/drawing/2014/main" id="{55751813-4AFA-4B8D-81E6-999D9786B6D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6" y="193606"/>
            <a:ext cx="1516927" cy="232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Spišský hrad » Spišský hrad – The Spis Castle">
            <a:extLst>
              <a:ext uri="{FF2B5EF4-FFF2-40B4-BE49-F238E27FC236}">
                <a16:creationId xmlns:a16="http://schemas.microsoft.com/office/drawing/2014/main" id="{2773A1A0-D54E-4B32-942D-B0FA8B5716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969" y="365125"/>
            <a:ext cx="3204350" cy="1553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 descr="Elizabeth Tower – Wikipédia">
            <a:extLst>
              <a:ext uri="{FF2B5EF4-FFF2-40B4-BE49-F238E27FC236}">
                <a16:creationId xmlns:a16="http://schemas.microsoft.com/office/drawing/2014/main" id="{219A73EB-D2CC-4095-9DAA-9DF6C1568AA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359" y="2011680"/>
            <a:ext cx="1318260" cy="272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ok 7" descr="Hogwarts Images, Stock Photos &amp; Vectors | Shutterstock">
            <a:extLst>
              <a:ext uri="{FF2B5EF4-FFF2-40B4-BE49-F238E27FC236}">
                <a16:creationId xmlns:a16="http://schemas.microsoft.com/office/drawing/2014/main" id="{DED4F7CE-089C-4F47-9071-4CE69FAD5AA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832" y="4739640"/>
            <a:ext cx="3368041" cy="2018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56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62DE19-8FAC-4B71-82D6-C07D812F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72879"/>
          </a:xfrm>
        </p:spPr>
        <p:txBody>
          <a:bodyPr/>
          <a:lstStyle/>
          <a:p>
            <a:r>
              <a:rPr lang="en-GB" dirty="0">
                <a:solidFill>
                  <a:srgbClr val="CC00FF"/>
                </a:solidFill>
              </a:rPr>
              <a:t>Resources</a:t>
            </a:r>
            <a:r>
              <a:rPr lang="en-GB" dirty="0"/>
              <a:t>: - www.google.com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248AEF5-112A-4A05-95FD-BF9C359A2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91" y="4660776"/>
            <a:ext cx="10515600" cy="532662"/>
          </a:xfrm>
        </p:spPr>
        <p:txBody>
          <a:bodyPr/>
          <a:lstStyle/>
          <a:p>
            <a:r>
              <a:rPr lang="en-GB" dirty="0"/>
              <a:t>Thank you for your attention and for your time.</a:t>
            </a:r>
            <a:r>
              <a:rPr lang="sk-SK" dirty="0">
                <a:sym typeface="Wingdings" panose="05000000000000000000" pitchFamily="2" charset="2"/>
              </a:rPr>
              <a:t>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48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3D24"/>
      </a:dk2>
      <a:lt2>
        <a:srgbClr val="F0ECEE"/>
      </a:lt2>
      <a:accent1>
        <a:srgbClr val="3AB47B"/>
      </a:accent1>
      <a:accent2>
        <a:srgbClr val="35B844"/>
      </a:accent2>
      <a:accent3>
        <a:srgbClr val="63B540"/>
      </a:accent3>
      <a:accent4>
        <a:srgbClr val="8DAC3D"/>
      </a:accent4>
      <a:accent5>
        <a:srgbClr val="AFA14B"/>
      </a:accent5>
      <a:accent6>
        <a:srgbClr val="E58B42"/>
      </a:accent6>
      <a:hlink>
        <a:srgbClr val="B47492"/>
      </a:hlink>
      <a:folHlink>
        <a:srgbClr val="878787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326</Words>
  <Application>Microsoft Office PowerPoint</Application>
  <PresentationFormat>Širokouhlá</PresentationFormat>
  <Paragraphs>38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Elephant</vt:lpstr>
      <vt:lpstr>BrushVTI</vt:lpstr>
      <vt:lpstr>WIZARDLOR</vt:lpstr>
      <vt:lpstr>Geography of Wizardlor</vt:lpstr>
      <vt:lpstr>Production</vt:lpstr>
      <vt:lpstr>Population</vt:lpstr>
      <vt:lpstr>President and flag</vt:lpstr>
      <vt:lpstr>Traditions</vt:lpstr>
      <vt:lpstr>Monuments</vt:lpstr>
      <vt:lpstr>Resources: - www.google.com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WIZARDLOR</dc:title>
  <dc:creator>Denisa</dc:creator>
  <cp:lastModifiedBy>Denisa</cp:lastModifiedBy>
  <cp:revision>16</cp:revision>
  <dcterms:created xsi:type="dcterms:W3CDTF">2020-03-24T15:48:27Z</dcterms:created>
  <dcterms:modified xsi:type="dcterms:W3CDTF">2020-03-29T14:00:47Z</dcterms:modified>
</cp:coreProperties>
</file>