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Chalkduster"/>
      </a:defRPr>
    </a:lvl1pPr>
    <a:lvl2pPr marL="0" marR="0" indent="0" algn="ctr" defTabSz="457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Chalkduster"/>
      </a:defRPr>
    </a:lvl2pPr>
    <a:lvl3pPr marL="0" marR="0" indent="0" algn="ctr" defTabSz="457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Chalkduster"/>
      </a:defRPr>
    </a:lvl3pPr>
    <a:lvl4pPr marL="0" marR="0" indent="0" algn="ctr" defTabSz="457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Chalkduster"/>
      </a:defRPr>
    </a:lvl4pPr>
    <a:lvl5pPr marL="0" marR="0" indent="0" algn="ctr" defTabSz="457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Chalkduster"/>
      </a:defRPr>
    </a:lvl5pPr>
    <a:lvl6pPr marL="0" marR="0" indent="0" algn="ctr" defTabSz="457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Chalkduster"/>
      </a:defRPr>
    </a:lvl6pPr>
    <a:lvl7pPr marL="0" marR="0" indent="0" algn="ctr" defTabSz="457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Chalkduster"/>
      </a:defRPr>
    </a:lvl7pPr>
    <a:lvl8pPr marL="0" marR="0" indent="0" algn="ctr" defTabSz="457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Chalkduster"/>
      </a:defRPr>
    </a:lvl8pPr>
    <a:lvl9pPr marL="0" marR="0" indent="0" algn="ctr" defTabSz="457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Chalkduster"/>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b="def" i="def"/>
      <a:tcStyle>
        <a:tcBdr/>
        <a:fill>
          <a:solidFill>
            <a:srgbClr val="000000">
              <a:alpha val="25000"/>
            </a:srgbClr>
          </a:solidFill>
        </a:fill>
      </a:tcStyle>
    </a:band2H>
    <a:firstCo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879BBB"/>
          </a:solidFill>
        </a:fill>
      </a:tcStyle>
    </a:firstCol>
    <a:la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lastRow>
    <a:fir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879BBB"/>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wholeTbl>
    <a:band2H>
      <a:tcTxStyle b="def" i="def"/>
      <a:tcStyle>
        <a:tcBdr/>
        <a:fill>
          <a:solidFill>
            <a:srgbClr val="FFFFFF">
              <a:alpha val="15000"/>
            </a:srgbClr>
          </a:solidFill>
        </a:fill>
      </a:tcStyle>
    </a:band2H>
    <a:firstCo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4B13F">
              <a:alpha val="9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00882B"/>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0078BC"/>
          </a:solidFill>
        </a:fill>
      </a:tcStyle>
    </a:firstRow>
  </a:tblStyle>
  <a:tblStyle styleId="{EEE7283C-3CF3-47DC-8721-378D4A62B228}" styleName="">
    <a:tblBg/>
    <a:wholeTbl>
      <a:tcTxStyle b="off" i="off">
        <a:fontRef idx="minor">
          <a:srgbClr val="FFFFFF"/>
        </a:fontRef>
        <a:srgbClr val="FFFFFF"/>
      </a:tcTxStyle>
      <a:tcStyle>
        <a:tcBdr>
          <a:left>
            <a:ln w="25400" cap="flat">
              <a:solidFill>
                <a:srgbClr val="FFFFFF">
                  <a:alpha val="75000"/>
                </a:srgbClr>
              </a:solidFill>
              <a:custDash>
                <a:ds d="200000" sp="200000"/>
              </a:custDash>
              <a:miter lim="400000"/>
            </a:ln>
          </a:left>
          <a:right>
            <a:ln w="25400" cap="flat">
              <a:solidFill>
                <a:srgbClr val="FFFFFF">
                  <a:alpha val="75000"/>
                </a:srgbClr>
              </a:solidFill>
              <a:custDash>
                <a:ds d="200000" sp="200000"/>
              </a:custDash>
              <a:miter lim="400000"/>
            </a:ln>
          </a:right>
          <a:top>
            <a:ln w="25400" cap="flat">
              <a:solidFill>
                <a:srgbClr val="FFFFFF">
                  <a:alpha val="75000"/>
                </a:srgbClr>
              </a:solidFill>
              <a:custDash>
                <a:ds d="200000" sp="200000"/>
              </a:custDash>
              <a:miter lim="400000"/>
            </a:ln>
          </a:top>
          <a:bottom>
            <a:ln w="25400" cap="flat">
              <a:solidFill>
                <a:srgbClr val="FFFFFF">
                  <a:alpha val="75000"/>
                </a:srgbClr>
              </a:solidFill>
              <a:custDash>
                <a:ds d="200000" sp="200000"/>
              </a:custDash>
              <a:miter lim="400000"/>
            </a:ln>
          </a:bottom>
          <a:insideH>
            <a:ln w="25400" cap="flat">
              <a:solidFill>
                <a:srgbClr val="FFFFFF">
                  <a:alpha val="75000"/>
                </a:srgbClr>
              </a:solidFill>
              <a:custDash>
                <a:ds d="200000" sp="200000"/>
              </a:custDash>
              <a:miter lim="400000"/>
            </a:ln>
          </a:insideH>
          <a:insideV>
            <a:ln w="25400" cap="flat">
              <a:solidFill>
                <a:srgbClr val="FFFFFF">
                  <a:alpha val="75000"/>
                </a:srgbClr>
              </a:solidFill>
              <a:custDash>
                <a:ds d="200000" sp="200000"/>
              </a:custDash>
              <a:miter lim="400000"/>
            </a:ln>
          </a:insideV>
        </a:tcBdr>
        <a:fill>
          <a:noFill/>
        </a:fill>
      </a:tcStyle>
    </a:wholeTbl>
    <a:band2H>
      <a:tcTxStyle b="def" i="def"/>
      <a:tcStyle>
        <a:tcBdr/>
        <a:fill>
          <a:solidFill>
            <a:srgbClr val="FFFFFF">
              <a:alpha val="15000"/>
            </a:srgbClr>
          </a:solidFill>
        </a:fill>
      </a:tcStyle>
    </a:band2H>
    <a:firstCol>
      <a:tcTxStyle b="off" i="off">
        <a:fontRef idx="minor">
          <a:srgbClr val="FFFFFF"/>
        </a:fontRef>
        <a:srgbClr val="FFFFFF"/>
      </a:tcTxStyle>
      <a:tcStyle>
        <a:tcBdr>
          <a:left>
            <a:ln w="12700" cap="flat">
              <a:noFill/>
              <a:miter lim="400000"/>
            </a:ln>
          </a:left>
          <a:right>
            <a:ln w="12700" cap="flat">
              <a:solidFill>
                <a:srgbClr val="FFFFFF">
                  <a:alpha val="75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54545">
              <a:alpha val="41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alpha val="75000"/>
                </a:srgbClr>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282A2F"/>
        </a:fontRef>
        <a:srgbClr val="282A2F"/>
      </a:tcTxStyle>
      <a:tcStyle>
        <a:tcBdr>
          <a:left>
            <a:ln w="12700" cap="flat">
              <a:noFill/>
              <a:miter lim="400000"/>
            </a:ln>
          </a:left>
          <a:right>
            <a:ln w="12700" cap="flat">
              <a:noFill/>
              <a:miter lim="400000"/>
            </a:ln>
          </a:right>
          <a:top>
            <a:ln w="12700" cap="flat">
              <a:noFill/>
              <a:miter lim="400000"/>
            </a:ln>
          </a:top>
          <a:bottom>
            <a:ln w="25400" cap="flat">
              <a:solidFill>
                <a:srgbClr val="FFFFFF">
                  <a:alpha val="75000"/>
                </a:srgbClr>
              </a:solidFill>
              <a:prstDash val="solid"/>
              <a:miter lim="400000"/>
            </a:ln>
          </a:bottom>
          <a:insideH>
            <a:ln w="12700" cap="flat">
              <a:noFill/>
              <a:miter lim="400000"/>
            </a:ln>
          </a:insideH>
          <a:insideV>
            <a:ln w="12700" cap="flat">
              <a:noFill/>
              <a:miter lim="400000"/>
            </a:ln>
          </a:insideV>
        </a:tcBdr>
        <a:fill>
          <a:solidFill>
            <a:srgbClr val="FFBD5C">
              <a:alpha val="82000"/>
            </a:srgbClr>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FFFFFF">
              <a:alpha val="15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254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94B285"/>
          </a:solidFill>
        </a:fill>
      </a:tcStyle>
    </a:firstCol>
    <a:la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254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9487B7"/>
          </a:solidFill>
        </a:fill>
      </a:tcStyle>
    </a:lastRow>
    <a:fir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254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7A8DB2"/>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b="def" i="def"/>
      <a:tcStyle>
        <a:tcBdr/>
        <a:fill>
          <a:solidFill>
            <a:srgbClr val="DEDEDF">
              <a:alpha val="19000"/>
            </a:srgbClr>
          </a:solidFill>
        </a:fill>
      </a:tcStyle>
    </a:band2H>
    <a:firstCol>
      <a:tcTxStyle b="off" i="off">
        <a:fontRef idx="minor">
          <a:srgbClr val="FFFFFF"/>
        </a:fontRef>
        <a:srgbClr val="FFFFFF"/>
      </a:tcTxStyle>
      <a:tcStyle>
        <a:tcBdr>
          <a:left>
            <a:ln w="25400" cap="flat">
              <a:solidFill>
                <a:srgbClr val="FFFFFF"/>
              </a:solidFill>
              <a:prstDash val="solid"/>
              <a:miter lim="400000"/>
            </a:ln>
          </a:left>
          <a:right>
            <a:ln w="12700" cap="flat">
              <a:solidFill>
                <a:srgbClr val="FFFFFF"/>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444C55">
              <a:alpha val="50000"/>
            </a:srgbClr>
          </a:solidFill>
        </a:fill>
      </a:tcStyle>
    </a:firstCol>
    <a:la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33373B">
              <a:alpha val="50000"/>
            </a:srgbClr>
          </a:solidFill>
        </a:fill>
      </a:tcStyle>
    </a:lastRow>
    <a:fir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33373B">
              <a:alpha val="50000"/>
            </a:srgbClr>
          </a:solidFill>
        </a:fill>
      </a:tcStyle>
    </a:firstRow>
  </a:tblStyle>
  <a:tblStyle styleId="{2708684C-4D16-4618-839F-0558EEFCDFE6}" styleName="">
    <a:tblBg/>
    <a:wholeTbl>
      <a:tcTxStyle b="off" i="off">
        <a:fontRef idx="minor">
          <a:srgbClr val="FFFFFF"/>
        </a:fontRef>
        <a:srgbClr val="FFFFFF"/>
      </a:tcTxStyle>
      <a:tcStyle>
        <a:tcBdr>
          <a:left>
            <a:ln w="25400" cap="rnd">
              <a:solidFill>
                <a:srgbClr val="FFFFFF"/>
              </a:solidFill>
              <a:custDash>
                <a:ds d="100000" sp="200000"/>
              </a:custDash>
              <a:miter lim="400000"/>
            </a:ln>
          </a:left>
          <a:right>
            <a:ln w="25400" cap="rnd">
              <a:solidFill>
                <a:srgbClr val="FFFFFF"/>
              </a:solidFill>
              <a:custDash>
                <a:ds d="100000" sp="200000"/>
              </a:custDash>
              <a:miter lim="400000"/>
            </a:ln>
          </a:right>
          <a:top>
            <a:ln w="25400" cap="rnd">
              <a:solidFill>
                <a:srgbClr val="FFFFFF"/>
              </a:solidFill>
              <a:custDash>
                <a:ds d="100000" sp="200000"/>
              </a:custDash>
              <a:miter lim="400000"/>
            </a:ln>
          </a:top>
          <a:bottom>
            <a:ln w="25400" cap="rnd">
              <a:solidFill>
                <a:srgbClr val="FFFFFF"/>
              </a:solidFill>
              <a:custDash>
                <a:ds d="100000" sp="200000"/>
              </a:custDash>
              <a:miter lim="400000"/>
            </a:ln>
          </a:bottom>
          <a:insideH>
            <a:ln w="25400" cap="rnd">
              <a:solidFill>
                <a:srgbClr val="FFFFFF"/>
              </a:solidFill>
              <a:custDash>
                <a:ds d="100000" sp="200000"/>
              </a:custDash>
              <a:miter lim="400000"/>
            </a:ln>
          </a:insideH>
          <a:insideV>
            <a:ln w="25400" cap="rnd">
              <a:solidFill>
                <a:srgbClr val="FFFFFF"/>
              </a:solidFill>
              <a:custDash>
                <a:ds d="100000" sp="200000"/>
              </a:custDash>
              <a:miter lim="400000"/>
            </a:ln>
          </a:insideV>
        </a:tcBdr>
        <a:fill>
          <a:noFill/>
        </a:fill>
      </a:tcStyle>
    </a:wholeTbl>
    <a:band2H>
      <a:tcTxStyle b="def" i="def"/>
      <a:tcStyle>
        <a:tcBdr/>
        <a:fill>
          <a:solidFill>
            <a:srgbClr val="FFFFFF">
              <a:alpha val="1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Nadpis a podnadpis">
    <p:spTree>
      <p:nvGrpSpPr>
        <p:cNvPr id="1" name=""/>
        <p:cNvGrpSpPr/>
        <p:nvPr/>
      </p:nvGrpSpPr>
      <p:grpSpPr>
        <a:xfrm>
          <a:off x="0" y="0"/>
          <a:ext cx="0" cy="0"/>
          <a:chOff x="0" y="0"/>
          <a:chExt cx="0" cy="0"/>
        </a:xfrm>
      </p:grpSpPr>
      <p:sp>
        <p:nvSpPr>
          <p:cNvPr id="11" name="Text názvu"/>
          <p:cNvSpPr txBox="1"/>
          <p:nvPr>
            <p:ph type="title"/>
          </p:nvPr>
        </p:nvSpPr>
        <p:spPr>
          <a:xfrm>
            <a:off x="1270000" y="2616200"/>
            <a:ext cx="10464800" cy="2540000"/>
          </a:xfrm>
          <a:prstGeom prst="rect">
            <a:avLst/>
          </a:prstGeom>
        </p:spPr>
        <p:txBody>
          <a:bodyPr anchor="b"/>
          <a:lstStyle/>
          <a:p>
            <a:pPr/>
            <a:r>
              <a:t>Text názvu</a:t>
            </a:r>
          </a:p>
        </p:txBody>
      </p:sp>
      <p:sp>
        <p:nvSpPr>
          <p:cNvPr id="12" name="Text úrovne 1…"/>
          <p:cNvSpPr txBox="1"/>
          <p:nvPr>
            <p:ph type="body" sz="quarter" idx="1"/>
          </p:nvPr>
        </p:nvSpPr>
        <p:spPr>
          <a:xfrm>
            <a:off x="1270000" y="5207000"/>
            <a:ext cx="10464800" cy="1663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Text úrovne 1</a:t>
            </a:r>
          </a:p>
          <a:p>
            <a:pPr lvl="1"/>
            <a:r>
              <a:t>Text úrovne 2</a:t>
            </a:r>
          </a:p>
          <a:p>
            <a:pPr lvl="2"/>
            <a:r>
              <a:t>Text úrovne 3</a:t>
            </a:r>
          </a:p>
          <a:p>
            <a:pPr lvl="3"/>
            <a:r>
              <a:t>Text úrovne 4</a:t>
            </a:r>
          </a:p>
          <a:p>
            <a:pPr lvl="4"/>
            <a:r>
              <a:t>Text úrovne 5</a:t>
            </a:r>
          </a:p>
        </p:txBody>
      </p:sp>
      <p:sp>
        <p:nvSpPr>
          <p:cNvPr id="13"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ka – na šírku">
    <p:spTree>
      <p:nvGrpSpPr>
        <p:cNvPr id="1" name=""/>
        <p:cNvGrpSpPr/>
        <p:nvPr/>
      </p:nvGrpSpPr>
      <p:grpSpPr>
        <a:xfrm>
          <a:off x="0" y="0"/>
          <a:ext cx="0" cy="0"/>
          <a:chOff x="0" y="0"/>
          <a:chExt cx="0" cy="0"/>
        </a:xfrm>
      </p:grpSpPr>
      <p:sp>
        <p:nvSpPr>
          <p:cNvPr id="20" name="Obrázok"/>
          <p:cNvSpPr/>
          <p:nvPr>
            <p:ph type="pic" idx="13"/>
          </p:nvPr>
        </p:nvSpPr>
        <p:spPr>
          <a:xfrm>
            <a:off x="-1358900" y="-1143000"/>
            <a:ext cx="14668500" cy="10058400"/>
          </a:xfrm>
          <a:prstGeom prst="rect">
            <a:avLst/>
          </a:prstGeom>
          <a:ln w="9525">
            <a:round/>
          </a:ln>
        </p:spPr>
        <p:txBody>
          <a:bodyPr lIns="91439" tIns="45719" rIns="91439" bIns="45719" anchor="t">
            <a:noAutofit/>
          </a:bodyPr>
          <a:lstStyle/>
          <a:p>
            <a:pPr/>
          </a:p>
        </p:txBody>
      </p:sp>
      <p:sp>
        <p:nvSpPr>
          <p:cNvPr id="21" name="Text názvu"/>
          <p:cNvSpPr txBox="1"/>
          <p:nvPr>
            <p:ph type="title"/>
          </p:nvPr>
        </p:nvSpPr>
        <p:spPr>
          <a:xfrm>
            <a:off x="1181100" y="6794500"/>
            <a:ext cx="10642600" cy="1511300"/>
          </a:xfrm>
          <a:prstGeom prst="rect">
            <a:avLst/>
          </a:prstGeom>
        </p:spPr>
        <p:txBody>
          <a:bodyPr/>
          <a:lstStyle/>
          <a:p>
            <a:pPr/>
            <a:r>
              <a:t>Text názvu</a:t>
            </a:r>
          </a:p>
        </p:txBody>
      </p:sp>
      <p:sp>
        <p:nvSpPr>
          <p:cNvPr id="22" name="Text úrovne 1…"/>
          <p:cNvSpPr txBox="1"/>
          <p:nvPr>
            <p:ph type="body" sz="quarter" idx="1"/>
          </p:nvPr>
        </p:nvSpPr>
        <p:spPr>
          <a:xfrm>
            <a:off x="1181100" y="8382000"/>
            <a:ext cx="10642600" cy="9398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Text úrovne 1</a:t>
            </a:r>
          </a:p>
          <a:p>
            <a:pPr lvl="1"/>
            <a:r>
              <a:t>Text úrovne 2</a:t>
            </a:r>
          </a:p>
          <a:p>
            <a:pPr lvl="2"/>
            <a:r>
              <a:t>Text úrovne 3</a:t>
            </a:r>
          </a:p>
          <a:p>
            <a:pPr lvl="3"/>
            <a:r>
              <a:t>Text úrovne 4</a:t>
            </a:r>
          </a:p>
          <a:p>
            <a:pPr lvl="4"/>
            <a:r>
              <a:t>Text úrovne 5</a:t>
            </a:r>
          </a:p>
        </p:txBody>
      </p:sp>
      <p:sp>
        <p:nvSpPr>
          <p:cNvPr id="23"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ázov – stred">
    <p:spTree>
      <p:nvGrpSpPr>
        <p:cNvPr id="1" name=""/>
        <p:cNvGrpSpPr/>
        <p:nvPr/>
      </p:nvGrpSpPr>
      <p:grpSpPr>
        <a:xfrm>
          <a:off x="0" y="0"/>
          <a:ext cx="0" cy="0"/>
          <a:chOff x="0" y="0"/>
          <a:chExt cx="0" cy="0"/>
        </a:xfrm>
      </p:grpSpPr>
      <p:sp>
        <p:nvSpPr>
          <p:cNvPr id="30" name="Text názvu"/>
          <p:cNvSpPr txBox="1"/>
          <p:nvPr>
            <p:ph type="title"/>
          </p:nvPr>
        </p:nvSpPr>
        <p:spPr>
          <a:xfrm>
            <a:off x="1270000" y="3606800"/>
            <a:ext cx="10464800" cy="2540000"/>
          </a:xfrm>
          <a:prstGeom prst="rect">
            <a:avLst/>
          </a:prstGeom>
        </p:spPr>
        <p:txBody>
          <a:bodyPr/>
          <a:lstStyle/>
          <a:p>
            <a:pPr/>
            <a:r>
              <a:t>Text názvu</a:t>
            </a:r>
          </a:p>
        </p:txBody>
      </p:sp>
      <p:sp>
        <p:nvSpPr>
          <p:cNvPr id="31"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ka – na výšku">
    <p:spTree>
      <p:nvGrpSpPr>
        <p:cNvPr id="1" name=""/>
        <p:cNvGrpSpPr/>
        <p:nvPr/>
      </p:nvGrpSpPr>
      <p:grpSpPr>
        <a:xfrm>
          <a:off x="0" y="0"/>
          <a:ext cx="0" cy="0"/>
          <a:chOff x="0" y="0"/>
          <a:chExt cx="0" cy="0"/>
        </a:xfrm>
      </p:grpSpPr>
      <p:sp>
        <p:nvSpPr>
          <p:cNvPr id="38" name="Obrázok"/>
          <p:cNvSpPr/>
          <p:nvPr>
            <p:ph type="pic" idx="13"/>
          </p:nvPr>
        </p:nvSpPr>
        <p:spPr>
          <a:xfrm>
            <a:off x="2044700" y="-25400"/>
            <a:ext cx="12534901" cy="8648700"/>
          </a:xfrm>
          <a:prstGeom prst="rect">
            <a:avLst/>
          </a:prstGeom>
          <a:ln w="9525">
            <a:round/>
          </a:ln>
        </p:spPr>
        <p:txBody>
          <a:bodyPr lIns="91439" tIns="45719" rIns="91439" bIns="45719" anchor="t">
            <a:noAutofit/>
          </a:bodyPr>
          <a:lstStyle/>
          <a:p>
            <a:pPr/>
          </a:p>
        </p:txBody>
      </p:sp>
      <p:sp>
        <p:nvSpPr>
          <p:cNvPr id="39" name="Text názvu"/>
          <p:cNvSpPr txBox="1"/>
          <p:nvPr>
            <p:ph type="title"/>
          </p:nvPr>
        </p:nvSpPr>
        <p:spPr>
          <a:xfrm>
            <a:off x="609600" y="1155700"/>
            <a:ext cx="5994400" cy="3568700"/>
          </a:xfrm>
          <a:prstGeom prst="rect">
            <a:avLst/>
          </a:prstGeom>
        </p:spPr>
        <p:txBody>
          <a:bodyPr anchor="b"/>
          <a:lstStyle>
            <a:lvl1pPr>
              <a:defRPr sz="5800"/>
            </a:lvl1pPr>
          </a:lstStyle>
          <a:p>
            <a:pPr/>
            <a:r>
              <a:t>Text názvu</a:t>
            </a:r>
          </a:p>
        </p:txBody>
      </p:sp>
      <p:sp>
        <p:nvSpPr>
          <p:cNvPr id="40" name="Text úrovne 1…"/>
          <p:cNvSpPr txBox="1"/>
          <p:nvPr>
            <p:ph type="body" sz="quarter" idx="1"/>
          </p:nvPr>
        </p:nvSpPr>
        <p:spPr>
          <a:xfrm>
            <a:off x="609600" y="4762500"/>
            <a:ext cx="5994400" cy="3568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Text úrovne 1</a:t>
            </a:r>
          </a:p>
          <a:p>
            <a:pPr lvl="1"/>
            <a:r>
              <a:t>Text úrovne 2</a:t>
            </a:r>
          </a:p>
          <a:p>
            <a:pPr lvl="2"/>
            <a:r>
              <a:t>Text úrovne 3</a:t>
            </a:r>
          </a:p>
          <a:p>
            <a:pPr lvl="3"/>
            <a:r>
              <a:t>Text úrovne 4</a:t>
            </a:r>
          </a:p>
          <a:p>
            <a:pPr lvl="4"/>
            <a:r>
              <a:t>Text úrovne 5</a:t>
            </a:r>
          </a:p>
        </p:txBody>
      </p:sp>
      <p:sp>
        <p:nvSpPr>
          <p:cNvPr id="41"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ázov – hore">
    <p:spTree>
      <p:nvGrpSpPr>
        <p:cNvPr id="1" name=""/>
        <p:cNvGrpSpPr/>
        <p:nvPr/>
      </p:nvGrpSpPr>
      <p:grpSpPr>
        <a:xfrm>
          <a:off x="0" y="0"/>
          <a:ext cx="0" cy="0"/>
          <a:chOff x="0" y="0"/>
          <a:chExt cx="0" cy="0"/>
        </a:xfrm>
      </p:grpSpPr>
      <p:sp>
        <p:nvSpPr>
          <p:cNvPr id="48" name="Text názvu"/>
          <p:cNvSpPr txBox="1"/>
          <p:nvPr>
            <p:ph type="title"/>
          </p:nvPr>
        </p:nvSpPr>
        <p:spPr>
          <a:prstGeom prst="rect">
            <a:avLst/>
          </a:prstGeom>
        </p:spPr>
        <p:txBody>
          <a:bodyPr/>
          <a:lstStyle/>
          <a:p>
            <a:pPr/>
            <a:r>
              <a:t>Text názvu</a:t>
            </a:r>
          </a:p>
        </p:txBody>
      </p:sp>
      <p:sp>
        <p:nvSpPr>
          <p:cNvPr id="49"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adpis a odrážky">
    <p:spTree>
      <p:nvGrpSpPr>
        <p:cNvPr id="1" name=""/>
        <p:cNvGrpSpPr/>
        <p:nvPr/>
      </p:nvGrpSpPr>
      <p:grpSpPr>
        <a:xfrm>
          <a:off x="0" y="0"/>
          <a:ext cx="0" cy="0"/>
          <a:chOff x="0" y="0"/>
          <a:chExt cx="0" cy="0"/>
        </a:xfrm>
      </p:grpSpPr>
      <p:sp>
        <p:nvSpPr>
          <p:cNvPr id="56" name="Text názvu"/>
          <p:cNvSpPr txBox="1"/>
          <p:nvPr>
            <p:ph type="title"/>
          </p:nvPr>
        </p:nvSpPr>
        <p:spPr>
          <a:prstGeom prst="rect">
            <a:avLst/>
          </a:prstGeom>
        </p:spPr>
        <p:txBody>
          <a:bodyPr/>
          <a:lstStyle/>
          <a:p>
            <a:pPr/>
            <a:r>
              <a:t>Text názvu</a:t>
            </a:r>
          </a:p>
        </p:txBody>
      </p:sp>
      <p:sp>
        <p:nvSpPr>
          <p:cNvPr id="57" name="Text úrovne 1…"/>
          <p:cNvSpPr txBox="1"/>
          <p:nvPr>
            <p:ph type="body" idx="1"/>
          </p:nvPr>
        </p:nvSpPr>
        <p:spPr>
          <a:xfrm>
            <a:off x="1270000" y="2768600"/>
            <a:ext cx="10464800" cy="57404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Text úrovne 1</a:t>
            </a:r>
          </a:p>
          <a:p>
            <a:pPr lvl="1"/>
            <a:r>
              <a:t>Text úrovne 2</a:t>
            </a:r>
          </a:p>
          <a:p>
            <a:pPr lvl="2"/>
            <a:r>
              <a:t>Text úrovne 3</a:t>
            </a:r>
          </a:p>
          <a:p>
            <a:pPr lvl="3"/>
            <a:r>
              <a:t>Text úrovne 4</a:t>
            </a:r>
          </a:p>
          <a:p>
            <a:pPr lvl="4"/>
            <a:r>
              <a:t>Text úrovne 5</a:t>
            </a:r>
          </a:p>
        </p:txBody>
      </p:sp>
      <p:sp>
        <p:nvSpPr>
          <p:cNvPr id="58"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adpis, odrážky a fotka">
    <p:spTree>
      <p:nvGrpSpPr>
        <p:cNvPr id="1" name=""/>
        <p:cNvGrpSpPr/>
        <p:nvPr/>
      </p:nvGrpSpPr>
      <p:grpSpPr>
        <a:xfrm>
          <a:off x="0" y="0"/>
          <a:ext cx="0" cy="0"/>
          <a:chOff x="0" y="0"/>
          <a:chExt cx="0" cy="0"/>
        </a:xfrm>
      </p:grpSpPr>
      <p:sp>
        <p:nvSpPr>
          <p:cNvPr id="65" name="Obrázok"/>
          <p:cNvSpPr/>
          <p:nvPr>
            <p:ph type="pic" idx="13"/>
          </p:nvPr>
        </p:nvSpPr>
        <p:spPr>
          <a:xfrm>
            <a:off x="3543300" y="2018930"/>
            <a:ext cx="10299700" cy="7112001"/>
          </a:xfrm>
          <a:prstGeom prst="rect">
            <a:avLst/>
          </a:prstGeom>
          <a:ln w="9525">
            <a:round/>
          </a:ln>
        </p:spPr>
        <p:txBody>
          <a:bodyPr lIns="91439" tIns="45719" rIns="91439" bIns="45719" anchor="t">
            <a:noAutofit/>
          </a:bodyPr>
          <a:lstStyle/>
          <a:p>
            <a:pPr/>
          </a:p>
        </p:txBody>
      </p:sp>
      <p:sp>
        <p:nvSpPr>
          <p:cNvPr id="66" name="Text názvu"/>
          <p:cNvSpPr txBox="1"/>
          <p:nvPr>
            <p:ph type="title"/>
          </p:nvPr>
        </p:nvSpPr>
        <p:spPr>
          <a:prstGeom prst="rect">
            <a:avLst/>
          </a:prstGeom>
        </p:spPr>
        <p:txBody>
          <a:bodyPr/>
          <a:lstStyle/>
          <a:p>
            <a:pPr/>
            <a:r>
              <a:t>Text názvu</a:t>
            </a:r>
          </a:p>
        </p:txBody>
      </p:sp>
      <p:sp>
        <p:nvSpPr>
          <p:cNvPr id="67" name="Text úrovne 1…"/>
          <p:cNvSpPr txBox="1"/>
          <p:nvPr>
            <p:ph type="body" sz="half" idx="1"/>
          </p:nvPr>
        </p:nvSpPr>
        <p:spPr>
          <a:xfrm>
            <a:off x="1270000" y="2946400"/>
            <a:ext cx="5270500" cy="6096000"/>
          </a:xfrm>
          <a:prstGeom prst="rect">
            <a:avLst/>
          </a:prstGeom>
        </p:spPr>
        <p:txBody>
          <a:bodyPr/>
          <a:lstStyle>
            <a:lvl1pPr marL="482600" indent="-482600">
              <a:spcBef>
                <a:spcPts val="3200"/>
              </a:spcBef>
              <a:buBlip>
                <a:blip r:embed="rId2"/>
              </a:buBlip>
              <a:defRPr sz="3200"/>
            </a:lvl1pPr>
            <a:lvl2pPr marL="965200" indent="-482600">
              <a:spcBef>
                <a:spcPts val="3200"/>
              </a:spcBef>
              <a:buBlip>
                <a:blip r:embed="rId2"/>
              </a:buBlip>
              <a:defRPr sz="3200"/>
            </a:lvl2pPr>
            <a:lvl3pPr marL="1447800" indent="-482600">
              <a:spcBef>
                <a:spcPts val="3200"/>
              </a:spcBef>
              <a:buBlip>
                <a:blip r:embed="rId2"/>
              </a:buBlip>
              <a:defRPr sz="3200"/>
            </a:lvl3pPr>
            <a:lvl4pPr marL="1930400" indent="-482600">
              <a:spcBef>
                <a:spcPts val="3200"/>
              </a:spcBef>
              <a:buBlip>
                <a:blip r:embed="rId2"/>
              </a:buBlip>
              <a:defRPr sz="3200"/>
            </a:lvl4pPr>
            <a:lvl5pPr marL="2413000" indent="-482600">
              <a:spcBef>
                <a:spcPts val="3200"/>
              </a:spcBef>
              <a:buBlip>
                <a:blip r:embed="rId2"/>
              </a:buBlip>
              <a:defRPr sz="3200"/>
            </a:lvl5pPr>
          </a:lstStyle>
          <a:p>
            <a:pPr/>
            <a:r>
              <a:t>Text úrovne 1</a:t>
            </a:r>
          </a:p>
          <a:p>
            <a:pPr lvl="1"/>
            <a:r>
              <a:t>Text úrovne 2</a:t>
            </a:r>
          </a:p>
          <a:p>
            <a:pPr lvl="2"/>
            <a:r>
              <a:t>Text úrovne 3</a:t>
            </a:r>
          </a:p>
          <a:p>
            <a:pPr lvl="3"/>
            <a:r>
              <a:t>Text úrovne 4</a:t>
            </a:r>
          </a:p>
          <a:p>
            <a:pPr lvl="4"/>
            <a:r>
              <a:t>Text úrovne 5</a:t>
            </a:r>
          </a:p>
        </p:txBody>
      </p:sp>
      <p:sp>
        <p:nvSpPr>
          <p:cNvPr id="68" name="Číslo snímky"/>
          <p:cNvSpPr txBox="1"/>
          <p:nvPr>
            <p:ph type="sldNum" sz="quarter" idx="2"/>
          </p:nvPr>
        </p:nvSpPr>
        <p:spPr>
          <a:xfrm>
            <a:off x="6256723" y="9197831"/>
            <a:ext cx="409839" cy="454169"/>
          </a:xfrm>
          <a:prstGeom prst="rect">
            <a:avLst/>
          </a:prstGeom>
        </p:spPr>
        <p:txBody>
          <a:bodyPr/>
          <a:lstStyle>
            <a:lvl1pPr algn="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drážky">
    <p:spTree>
      <p:nvGrpSpPr>
        <p:cNvPr id="1" name=""/>
        <p:cNvGrpSpPr/>
        <p:nvPr/>
      </p:nvGrpSpPr>
      <p:grpSpPr>
        <a:xfrm>
          <a:off x="0" y="0"/>
          <a:ext cx="0" cy="0"/>
          <a:chOff x="0" y="0"/>
          <a:chExt cx="0" cy="0"/>
        </a:xfrm>
      </p:grpSpPr>
      <p:sp>
        <p:nvSpPr>
          <p:cNvPr id="75" name="Text úrovne 1…"/>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Text úrovne 1</a:t>
            </a:r>
          </a:p>
          <a:p>
            <a:pPr lvl="1"/>
            <a:r>
              <a:t>Text úrovne 2</a:t>
            </a:r>
          </a:p>
          <a:p>
            <a:pPr lvl="2"/>
            <a:r>
              <a:t>Text úrovne 3</a:t>
            </a:r>
          </a:p>
          <a:p>
            <a:pPr lvl="3"/>
            <a:r>
              <a:t>Text úrovne 4</a:t>
            </a:r>
          </a:p>
          <a:p>
            <a:pPr lvl="4"/>
            <a:r>
              <a:t>Text úrovne 5</a:t>
            </a:r>
          </a:p>
        </p:txBody>
      </p:sp>
      <p:sp>
        <p:nvSpPr>
          <p:cNvPr id="76"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ky – 3 na výšku">
    <p:spTree>
      <p:nvGrpSpPr>
        <p:cNvPr id="1" name=""/>
        <p:cNvGrpSpPr/>
        <p:nvPr/>
      </p:nvGrpSpPr>
      <p:grpSpPr>
        <a:xfrm>
          <a:off x="0" y="0"/>
          <a:ext cx="0" cy="0"/>
          <a:chOff x="0" y="0"/>
          <a:chExt cx="0" cy="0"/>
        </a:xfrm>
      </p:grpSpPr>
      <p:sp>
        <p:nvSpPr>
          <p:cNvPr id="83" name="Obrázok"/>
          <p:cNvSpPr/>
          <p:nvPr>
            <p:ph type="pic" idx="13"/>
          </p:nvPr>
        </p:nvSpPr>
        <p:spPr>
          <a:xfrm>
            <a:off x="4703923" y="3389019"/>
            <a:ext cx="9639301" cy="6401759"/>
          </a:xfrm>
          <a:prstGeom prst="rect">
            <a:avLst/>
          </a:prstGeom>
          <a:ln w="9525">
            <a:round/>
          </a:ln>
        </p:spPr>
        <p:txBody>
          <a:bodyPr lIns="91439" tIns="45719" rIns="91439" bIns="45719" anchor="t">
            <a:noAutofit/>
          </a:bodyPr>
          <a:lstStyle/>
          <a:p>
            <a:pPr/>
          </a:p>
        </p:txBody>
      </p:sp>
      <p:sp>
        <p:nvSpPr>
          <p:cNvPr id="84" name="Obrázok"/>
          <p:cNvSpPr/>
          <p:nvPr>
            <p:ph type="pic" sz="half" idx="14"/>
          </p:nvPr>
        </p:nvSpPr>
        <p:spPr>
          <a:xfrm rot="21600000">
            <a:off x="7281774" y="-1330382"/>
            <a:ext cx="4978401" cy="6332526"/>
          </a:xfrm>
          <a:prstGeom prst="rect">
            <a:avLst/>
          </a:prstGeom>
          <a:ln w="9525">
            <a:round/>
          </a:ln>
        </p:spPr>
        <p:txBody>
          <a:bodyPr lIns="91439" tIns="45719" rIns="91439" bIns="45719" anchor="t">
            <a:noAutofit/>
          </a:bodyPr>
          <a:lstStyle/>
          <a:p>
            <a:pPr/>
          </a:p>
        </p:txBody>
      </p:sp>
      <p:sp>
        <p:nvSpPr>
          <p:cNvPr id="85" name="Obrázok"/>
          <p:cNvSpPr/>
          <p:nvPr>
            <p:ph type="pic" idx="15"/>
          </p:nvPr>
        </p:nvSpPr>
        <p:spPr>
          <a:xfrm rot="21600000">
            <a:off x="-3213100" y="762000"/>
            <a:ext cx="12280900" cy="8496301"/>
          </a:xfrm>
          <a:prstGeom prst="rect">
            <a:avLst/>
          </a:prstGeom>
          <a:ln w="9525">
            <a:round/>
          </a:ln>
        </p:spPr>
        <p:txBody>
          <a:bodyPr lIns="91439" tIns="45719" rIns="91439" bIns="45719" anchor="t">
            <a:noAutofit/>
          </a:bodyPr>
          <a:lstStyle/>
          <a:p>
            <a:pPr/>
          </a:p>
        </p:txBody>
      </p:sp>
      <p:sp>
        <p:nvSpPr>
          <p:cNvPr id="86"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át">
    <p:spTree>
      <p:nvGrpSpPr>
        <p:cNvPr id="1" name=""/>
        <p:cNvGrpSpPr/>
        <p:nvPr/>
      </p:nvGrpSpPr>
      <p:grpSpPr>
        <a:xfrm>
          <a:off x="0" y="0"/>
          <a:ext cx="0" cy="0"/>
          <a:chOff x="0" y="0"/>
          <a:chExt cx="0" cy="0"/>
        </a:xfrm>
      </p:grpSpPr>
      <p:sp>
        <p:nvSpPr>
          <p:cNvPr id="93" name="–Janko Hraško"/>
          <p:cNvSpPr txBox="1"/>
          <p:nvPr>
            <p:ph type="body" sz="quarter" idx="13"/>
          </p:nvPr>
        </p:nvSpPr>
        <p:spPr>
          <a:xfrm>
            <a:off x="1270000" y="6362700"/>
            <a:ext cx="10464800" cy="571500"/>
          </a:xfrm>
          <a:prstGeom prst="rect">
            <a:avLst/>
          </a:prstGeom>
        </p:spPr>
        <p:txBody>
          <a:bodyPr anchor="t">
            <a:spAutoFit/>
          </a:bodyPr>
          <a:lstStyle>
            <a:lvl1pPr marL="0" indent="0" algn="ctr">
              <a:spcBef>
                <a:spcPts val="0"/>
              </a:spcBef>
              <a:buSzTx/>
              <a:buNone/>
              <a:defRPr sz="2400"/>
            </a:lvl1pPr>
          </a:lstStyle>
          <a:p>
            <a:pPr/>
            <a:r>
              <a:t>–Janko Hraško</a:t>
            </a:r>
          </a:p>
        </p:txBody>
      </p:sp>
      <p:sp>
        <p:nvSpPr>
          <p:cNvPr id="94" name="„Sem zadajte citát.“"/>
          <p:cNvSpPr txBox="1"/>
          <p:nvPr>
            <p:ph type="body" sz="quarter" idx="14"/>
          </p:nvPr>
        </p:nvSpPr>
        <p:spPr>
          <a:xfrm>
            <a:off x="1270000" y="4518049"/>
            <a:ext cx="10464800" cy="717502"/>
          </a:xfrm>
          <a:prstGeom prst="rect">
            <a:avLst/>
          </a:prstGeom>
        </p:spPr>
        <p:txBody>
          <a:bodyPr>
            <a:spAutoFit/>
          </a:bodyPr>
          <a:lstStyle>
            <a:lvl1pPr marL="0" indent="0" algn="ctr">
              <a:spcBef>
                <a:spcPts val="2400"/>
              </a:spcBef>
              <a:buSzTx/>
              <a:buNone/>
              <a:defRPr sz="3800"/>
            </a:lvl1pPr>
          </a:lstStyle>
          <a:p>
            <a:pPr/>
            <a:r>
              <a:t>„Sem zadajte citát.“</a:t>
            </a:r>
          </a:p>
        </p:txBody>
      </p:sp>
      <p:sp>
        <p:nvSpPr>
          <p:cNvPr id="95"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ka">
    <p:spTree>
      <p:nvGrpSpPr>
        <p:cNvPr id="1" name=""/>
        <p:cNvGrpSpPr/>
        <p:nvPr/>
      </p:nvGrpSpPr>
      <p:grpSpPr>
        <a:xfrm>
          <a:off x="0" y="0"/>
          <a:ext cx="0" cy="0"/>
          <a:chOff x="0" y="0"/>
          <a:chExt cx="0" cy="0"/>
        </a:xfrm>
      </p:grpSpPr>
      <p:sp>
        <p:nvSpPr>
          <p:cNvPr id="102" name="Obrázok"/>
          <p:cNvSpPr/>
          <p:nvPr>
            <p:ph type="pic" idx="13"/>
          </p:nvPr>
        </p:nvSpPr>
        <p:spPr>
          <a:xfrm>
            <a:off x="-769775" y="-216731"/>
            <a:ext cx="14960601" cy="10287001"/>
          </a:xfrm>
          <a:prstGeom prst="rect">
            <a:avLst/>
          </a:prstGeom>
          <a:ln w="88900"/>
        </p:spPr>
        <p:txBody>
          <a:bodyPr lIns="91439" tIns="45719" rIns="91439" bIns="45719" anchor="t">
            <a:noAutofit/>
          </a:bodyPr>
          <a:lstStyle/>
          <a:p>
            <a:pPr/>
          </a:p>
        </p:txBody>
      </p:sp>
      <p:sp>
        <p:nvSpPr>
          <p:cNvPr id="103"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rázdna">
    <p:spTree>
      <p:nvGrpSpPr>
        <p:cNvPr id="1" name=""/>
        <p:cNvGrpSpPr/>
        <p:nvPr/>
      </p:nvGrpSpPr>
      <p:grpSpPr>
        <a:xfrm>
          <a:off x="0" y="0"/>
          <a:ext cx="0" cy="0"/>
          <a:chOff x="0" y="0"/>
          <a:chExt cx="0" cy="0"/>
        </a:xfrm>
      </p:grpSpPr>
      <p:sp>
        <p:nvSpPr>
          <p:cNvPr id="110"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ext úrovne 1…"/>
          <p:cNvSpPr txBox="1"/>
          <p:nvPr>
            <p:ph type="body" idx="1"/>
          </p:nvPr>
        </p:nvSpPr>
        <p:spPr>
          <a:xfrm>
            <a:off x="1270000" y="1066800"/>
            <a:ext cx="10464800" cy="7620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Text úrovne 1</a:t>
            </a:r>
          </a:p>
          <a:p>
            <a:pPr lvl="1"/>
            <a:r>
              <a:t>Text úrovne 2</a:t>
            </a:r>
          </a:p>
          <a:p>
            <a:pPr lvl="2"/>
            <a:r>
              <a:t>Text úrovne 3</a:t>
            </a:r>
          </a:p>
          <a:p>
            <a:pPr lvl="3"/>
            <a:r>
              <a:t>Text úrovne 4</a:t>
            </a:r>
          </a:p>
          <a:p>
            <a:pPr lvl="4"/>
            <a:r>
              <a:t>Text úrovne 5</a:t>
            </a:r>
          </a:p>
        </p:txBody>
      </p:sp>
      <p:sp>
        <p:nvSpPr>
          <p:cNvPr id="3" name="Text názvu"/>
          <p:cNvSpPr txBox="1"/>
          <p:nvPr>
            <p:ph type="title"/>
          </p:nvPr>
        </p:nvSpPr>
        <p:spPr>
          <a:xfrm>
            <a:off x="1270000" y="203200"/>
            <a:ext cx="10464800" cy="2540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 názvu</a:t>
            </a:r>
          </a:p>
        </p:txBody>
      </p:sp>
      <p:sp>
        <p:nvSpPr>
          <p:cNvPr id="4" name="Číslo snímky"/>
          <p:cNvSpPr txBox="1"/>
          <p:nvPr>
            <p:ph type="sldNum" sz="quarter" idx="2"/>
          </p:nvPr>
        </p:nvSpPr>
        <p:spPr>
          <a:xfrm>
            <a:off x="6297011" y="9197831"/>
            <a:ext cx="409839" cy="454169"/>
          </a:xfrm>
          <a:prstGeom prst="rect">
            <a:avLst/>
          </a:prstGeom>
          <a:ln w="12700">
            <a:miter lim="400000"/>
          </a:ln>
        </p:spPr>
        <p:txBody>
          <a:bodyPr wrap="none" lIns="50800" tIns="50800" rIns="50800" bIns="50800" anchor="b">
            <a:spAutoFit/>
          </a:bodyPr>
          <a:lstStyle>
            <a:lvl1pPr>
              <a:defRPr sz="1800"/>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457200" rtl="0" latinLnBrk="0">
        <a:lnSpc>
          <a:spcPct val="100000"/>
        </a:lnSpc>
        <a:spcBef>
          <a:spcPts val="0"/>
        </a:spcBef>
        <a:spcAft>
          <a:spcPts val="0"/>
        </a:spcAft>
        <a:buClrTx/>
        <a:buSzTx/>
        <a:buFontTx/>
        <a:buNone/>
        <a:tabLst/>
        <a:defRPr b="0" baseline="0" cap="none" i="0" spc="0" strike="noStrike" sz="7200" u="none">
          <a:solidFill>
            <a:srgbClr val="FFFFFF"/>
          </a:solidFill>
          <a:uFillTx/>
          <a:latin typeface="+mn-lt"/>
          <a:ea typeface="+mn-ea"/>
          <a:cs typeface="+mn-cs"/>
          <a:sym typeface="Chalkduster"/>
        </a:defRPr>
      </a:lvl1pPr>
      <a:lvl2pPr marL="0" marR="0" indent="0" algn="ctr" defTabSz="457200" rtl="0" latinLnBrk="0">
        <a:lnSpc>
          <a:spcPct val="100000"/>
        </a:lnSpc>
        <a:spcBef>
          <a:spcPts val="0"/>
        </a:spcBef>
        <a:spcAft>
          <a:spcPts val="0"/>
        </a:spcAft>
        <a:buClrTx/>
        <a:buSzTx/>
        <a:buFontTx/>
        <a:buNone/>
        <a:tabLst/>
        <a:defRPr b="0" baseline="0" cap="none" i="0" spc="0" strike="noStrike" sz="7200" u="none">
          <a:solidFill>
            <a:srgbClr val="FFFFFF"/>
          </a:solidFill>
          <a:uFillTx/>
          <a:latin typeface="+mn-lt"/>
          <a:ea typeface="+mn-ea"/>
          <a:cs typeface="+mn-cs"/>
          <a:sym typeface="Chalkduster"/>
        </a:defRPr>
      </a:lvl2pPr>
      <a:lvl3pPr marL="0" marR="0" indent="0" algn="ctr" defTabSz="457200" rtl="0" latinLnBrk="0">
        <a:lnSpc>
          <a:spcPct val="100000"/>
        </a:lnSpc>
        <a:spcBef>
          <a:spcPts val="0"/>
        </a:spcBef>
        <a:spcAft>
          <a:spcPts val="0"/>
        </a:spcAft>
        <a:buClrTx/>
        <a:buSzTx/>
        <a:buFontTx/>
        <a:buNone/>
        <a:tabLst/>
        <a:defRPr b="0" baseline="0" cap="none" i="0" spc="0" strike="noStrike" sz="7200" u="none">
          <a:solidFill>
            <a:srgbClr val="FFFFFF"/>
          </a:solidFill>
          <a:uFillTx/>
          <a:latin typeface="+mn-lt"/>
          <a:ea typeface="+mn-ea"/>
          <a:cs typeface="+mn-cs"/>
          <a:sym typeface="Chalkduster"/>
        </a:defRPr>
      </a:lvl3pPr>
      <a:lvl4pPr marL="0" marR="0" indent="0" algn="ctr" defTabSz="457200" rtl="0" latinLnBrk="0">
        <a:lnSpc>
          <a:spcPct val="100000"/>
        </a:lnSpc>
        <a:spcBef>
          <a:spcPts val="0"/>
        </a:spcBef>
        <a:spcAft>
          <a:spcPts val="0"/>
        </a:spcAft>
        <a:buClrTx/>
        <a:buSzTx/>
        <a:buFontTx/>
        <a:buNone/>
        <a:tabLst/>
        <a:defRPr b="0" baseline="0" cap="none" i="0" spc="0" strike="noStrike" sz="7200" u="none">
          <a:solidFill>
            <a:srgbClr val="FFFFFF"/>
          </a:solidFill>
          <a:uFillTx/>
          <a:latin typeface="+mn-lt"/>
          <a:ea typeface="+mn-ea"/>
          <a:cs typeface="+mn-cs"/>
          <a:sym typeface="Chalkduster"/>
        </a:defRPr>
      </a:lvl4pPr>
      <a:lvl5pPr marL="0" marR="0" indent="0" algn="ctr" defTabSz="457200" rtl="0" latinLnBrk="0">
        <a:lnSpc>
          <a:spcPct val="100000"/>
        </a:lnSpc>
        <a:spcBef>
          <a:spcPts val="0"/>
        </a:spcBef>
        <a:spcAft>
          <a:spcPts val="0"/>
        </a:spcAft>
        <a:buClrTx/>
        <a:buSzTx/>
        <a:buFontTx/>
        <a:buNone/>
        <a:tabLst/>
        <a:defRPr b="0" baseline="0" cap="none" i="0" spc="0" strike="noStrike" sz="7200" u="none">
          <a:solidFill>
            <a:srgbClr val="FFFFFF"/>
          </a:solidFill>
          <a:uFillTx/>
          <a:latin typeface="+mn-lt"/>
          <a:ea typeface="+mn-ea"/>
          <a:cs typeface="+mn-cs"/>
          <a:sym typeface="Chalkduster"/>
        </a:defRPr>
      </a:lvl5pPr>
      <a:lvl6pPr marL="0" marR="0" indent="0" algn="ctr" defTabSz="457200" rtl="0" latinLnBrk="0">
        <a:lnSpc>
          <a:spcPct val="100000"/>
        </a:lnSpc>
        <a:spcBef>
          <a:spcPts val="0"/>
        </a:spcBef>
        <a:spcAft>
          <a:spcPts val="0"/>
        </a:spcAft>
        <a:buClrTx/>
        <a:buSzTx/>
        <a:buFontTx/>
        <a:buNone/>
        <a:tabLst/>
        <a:defRPr b="0" baseline="0" cap="none" i="0" spc="0" strike="noStrike" sz="7200" u="none">
          <a:solidFill>
            <a:srgbClr val="FFFFFF"/>
          </a:solidFill>
          <a:uFillTx/>
          <a:latin typeface="+mn-lt"/>
          <a:ea typeface="+mn-ea"/>
          <a:cs typeface="+mn-cs"/>
          <a:sym typeface="Chalkduster"/>
        </a:defRPr>
      </a:lvl6pPr>
      <a:lvl7pPr marL="0" marR="0" indent="0" algn="ctr" defTabSz="457200" rtl="0" latinLnBrk="0">
        <a:lnSpc>
          <a:spcPct val="100000"/>
        </a:lnSpc>
        <a:spcBef>
          <a:spcPts val="0"/>
        </a:spcBef>
        <a:spcAft>
          <a:spcPts val="0"/>
        </a:spcAft>
        <a:buClrTx/>
        <a:buSzTx/>
        <a:buFontTx/>
        <a:buNone/>
        <a:tabLst/>
        <a:defRPr b="0" baseline="0" cap="none" i="0" spc="0" strike="noStrike" sz="7200" u="none">
          <a:solidFill>
            <a:srgbClr val="FFFFFF"/>
          </a:solidFill>
          <a:uFillTx/>
          <a:latin typeface="+mn-lt"/>
          <a:ea typeface="+mn-ea"/>
          <a:cs typeface="+mn-cs"/>
          <a:sym typeface="Chalkduster"/>
        </a:defRPr>
      </a:lvl7pPr>
      <a:lvl8pPr marL="0" marR="0" indent="0" algn="ctr" defTabSz="457200" rtl="0" latinLnBrk="0">
        <a:lnSpc>
          <a:spcPct val="100000"/>
        </a:lnSpc>
        <a:spcBef>
          <a:spcPts val="0"/>
        </a:spcBef>
        <a:spcAft>
          <a:spcPts val="0"/>
        </a:spcAft>
        <a:buClrTx/>
        <a:buSzTx/>
        <a:buFontTx/>
        <a:buNone/>
        <a:tabLst/>
        <a:defRPr b="0" baseline="0" cap="none" i="0" spc="0" strike="noStrike" sz="7200" u="none">
          <a:solidFill>
            <a:srgbClr val="FFFFFF"/>
          </a:solidFill>
          <a:uFillTx/>
          <a:latin typeface="+mn-lt"/>
          <a:ea typeface="+mn-ea"/>
          <a:cs typeface="+mn-cs"/>
          <a:sym typeface="Chalkduster"/>
        </a:defRPr>
      </a:lvl8pPr>
      <a:lvl9pPr marL="0" marR="0" indent="0" algn="ctr" defTabSz="457200" rtl="0" latinLnBrk="0">
        <a:lnSpc>
          <a:spcPct val="100000"/>
        </a:lnSpc>
        <a:spcBef>
          <a:spcPts val="0"/>
        </a:spcBef>
        <a:spcAft>
          <a:spcPts val="0"/>
        </a:spcAft>
        <a:buClrTx/>
        <a:buSzTx/>
        <a:buFontTx/>
        <a:buNone/>
        <a:tabLst/>
        <a:defRPr b="0" baseline="0" cap="none" i="0" spc="0" strike="noStrike" sz="7200" u="none">
          <a:solidFill>
            <a:srgbClr val="FFFFFF"/>
          </a:solidFill>
          <a:uFillTx/>
          <a:latin typeface="+mn-lt"/>
          <a:ea typeface="+mn-ea"/>
          <a:cs typeface="+mn-cs"/>
          <a:sym typeface="Chalkduster"/>
        </a:defRPr>
      </a:lvl9pPr>
    </p:titleStyle>
    <p:bodyStyle>
      <a:lvl1pPr marL="571500" marR="0" indent="-571500" algn="l" defTabSz="457200" rtl="0" latinLnBrk="0">
        <a:lnSpc>
          <a:spcPct val="100000"/>
        </a:lnSpc>
        <a:spcBef>
          <a:spcPts val="3600"/>
        </a:spcBef>
        <a:spcAft>
          <a:spcPts val="0"/>
        </a:spcAft>
        <a:buClrTx/>
        <a:buSzPct val="43000"/>
        <a:buFontTx/>
        <a:buBlip>
          <a:blip r:embed="rId3"/>
        </a:buBlip>
        <a:tabLst/>
        <a:defRPr b="0" baseline="0" cap="none" i="0" spc="0" strike="noStrike" sz="3600" u="none">
          <a:solidFill>
            <a:srgbClr val="FFFFFF"/>
          </a:solidFill>
          <a:uFillTx/>
          <a:latin typeface="+mn-lt"/>
          <a:ea typeface="+mn-ea"/>
          <a:cs typeface="+mn-cs"/>
          <a:sym typeface="Chalkduster"/>
        </a:defRPr>
      </a:lvl1pPr>
      <a:lvl2pPr marL="1143000" marR="0" indent="-571500" algn="l" defTabSz="457200" rtl="0" latinLnBrk="0">
        <a:lnSpc>
          <a:spcPct val="100000"/>
        </a:lnSpc>
        <a:spcBef>
          <a:spcPts val="3600"/>
        </a:spcBef>
        <a:spcAft>
          <a:spcPts val="0"/>
        </a:spcAft>
        <a:buClrTx/>
        <a:buSzPct val="43000"/>
        <a:buFontTx/>
        <a:buBlip>
          <a:blip r:embed="rId3"/>
        </a:buBlip>
        <a:tabLst/>
        <a:defRPr b="0" baseline="0" cap="none" i="0" spc="0" strike="noStrike" sz="3600" u="none">
          <a:solidFill>
            <a:srgbClr val="FFFFFF"/>
          </a:solidFill>
          <a:uFillTx/>
          <a:latin typeface="+mn-lt"/>
          <a:ea typeface="+mn-ea"/>
          <a:cs typeface="+mn-cs"/>
          <a:sym typeface="Chalkduster"/>
        </a:defRPr>
      </a:lvl2pPr>
      <a:lvl3pPr marL="1714500" marR="0" indent="-571500" algn="l" defTabSz="457200" rtl="0" latinLnBrk="0">
        <a:lnSpc>
          <a:spcPct val="100000"/>
        </a:lnSpc>
        <a:spcBef>
          <a:spcPts val="3600"/>
        </a:spcBef>
        <a:spcAft>
          <a:spcPts val="0"/>
        </a:spcAft>
        <a:buClrTx/>
        <a:buSzPct val="43000"/>
        <a:buFontTx/>
        <a:buBlip>
          <a:blip r:embed="rId3"/>
        </a:buBlip>
        <a:tabLst/>
        <a:defRPr b="0" baseline="0" cap="none" i="0" spc="0" strike="noStrike" sz="3600" u="none">
          <a:solidFill>
            <a:srgbClr val="FFFFFF"/>
          </a:solidFill>
          <a:uFillTx/>
          <a:latin typeface="+mn-lt"/>
          <a:ea typeface="+mn-ea"/>
          <a:cs typeface="+mn-cs"/>
          <a:sym typeface="Chalkduster"/>
        </a:defRPr>
      </a:lvl3pPr>
      <a:lvl4pPr marL="2286000" marR="0" indent="-571500" algn="l" defTabSz="457200" rtl="0" latinLnBrk="0">
        <a:lnSpc>
          <a:spcPct val="100000"/>
        </a:lnSpc>
        <a:spcBef>
          <a:spcPts val="3600"/>
        </a:spcBef>
        <a:spcAft>
          <a:spcPts val="0"/>
        </a:spcAft>
        <a:buClrTx/>
        <a:buSzPct val="43000"/>
        <a:buFontTx/>
        <a:buBlip>
          <a:blip r:embed="rId3"/>
        </a:buBlip>
        <a:tabLst/>
        <a:defRPr b="0" baseline="0" cap="none" i="0" spc="0" strike="noStrike" sz="3600" u="none">
          <a:solidFill>
            <a:srgbClr val="FFFFFF"/>
          </a:solidFill>
          <a:uFillTx/>
          <a:latin typeface="+mn-lt"/>
          <a:ea typeface="+mn-ea"/>
          <a:cs typeface="+mn-cs"/>
          <a:sym typeface="Chalkduster"/>
        </a:defRPr>
      </a:lvl4pPr>
      <a:lvl5pPr marL="2857500" marR="0" indent="-571500" algn="l" defTabSz="457200" rtl="0" latinLnBrk="0">
        <a:lnSpc>
          <a:spcPct val="100000"/>
        </a:lnSpc>
        <a:spcBef>
          <a:spcPts val="3600"/>
        </a:spcBef>
        <a:spcAft>
          <a:spcPts val="0"/>
        </a:spcAft>
        <a:buClrTx/>
        <a:buSzPct val="43000"/>
        <a:buFontTx/>
        <a:buBlip>
          <a:blip r:embed="rId3"/>
        </a:buBlip>
        <a:tabLst/>
        <a:defRPr b="0" baseline="0" cap="none" i="0" spc="0" strike="noStrike" sz="3600" u="none">
          <a:solidFill>
            <a:srgbClr val="FFFFFF"/>
          </a:solidFill>
          <a:uFillTx/>
          <a:latin typeface="+mn-lt"/>
          <a:ea typeface="+mn-ea"/>
          <a:cs typeface="+mn-cs"/>
          <a:sym typeface="Chalkduster"/>
        </a:defRPr>
      </a:lvl5pPr>
      <a:lvl6pPr marL="3429000" marR="0" indent="-571500" algn="l" defTabSz="457200" rtl="0" latinLnBrk="0">
        <a:lnSpc>
          <a:spcPct val="100000"/>
        </a:lnSpc>
        <a:spcBef>
          <a:spcPts val="3600"/>
        </a:spcBef>
        <a:spcAft>
          <a:spcPts val="0"/>
        </a:spcAft>
        <a:buClrTx/>
        <a:buSzPct val="43000"/>
        <a:buFontTx/>
        <a:buBlip>
          <a:blip r:embed="rId3"/>
        </a:buBlip>
        <a:tabLst/>
        <a:defRPr b="0" baseline="0" cap="none" i="0" spc="0" strike="noStrike" sz="3600" u="none">
          <a:solidFill>
            <a:srgbClr val="FFFFFF"/>
          </a:solidFill>
          <a:uFillTx/>
          <a:latin typeface="+mn-lt"/>
          <a:ea typeface="+mn-ea"/>
          <a:cs typeface="+mn-cs"/>
          <a:sym typeface="Chalkduster"/>
        </a:defRPr>
      </a:lvl6pPr>
      <a:lvl7pPr marL="4000500" marR="0" indent="-571500" algn="l" defTabSz="457200" rtl="0" latinLnBrk="0">
        <a:lnSpc>
          <a:spcPct val="100000"/>
        </a:lnSpc>
        <a:spcBef>
          <a:spcPts val="3600"/>
        </a:spcBef>
        <a:spcAft>
          <a:spcPts val="0"/>
        </a:spcAft>
        <a:buClrTx/>
        <a:buSzPct val="43000"/>
        <a:buFontTx/>
        <a:buBlip>
          <a:blip r:embed="rId3"/>
        </a:buBlip>
        <a:tabLst/>
        <a:defRPr b="0" baseline="0" cap="none" i="0" spc="0" strike="noStrike" sz="3600" u="none">
          <a:solidFill>
            <a:srgbClr val="FFFFFF"/>
          </a:solidFill>
          <a:uFillTx/>
          <a:latin typeface="+mn-lt"/>
          <a:ea typeface="+mn-ea"/>
          <a:cs typeface="+mn-cs"/>
          <a:sym typeface="Chalkduster"/>
        </a:defRPr>
      </a:lvl7pPr>
      <a:lvl8pPr marL="4572000" marR="0" indent="-571500" algn="l" defTabSz="457200" rtl="0" latinLnBrk="0">
        <a:lnSpc>
          <a:spcPct val="100000"/>
        </a:lnSpc>
        <a:spcBef>
          <a:spcPts val="3600"/>
        </a:spcBef>
        <a:spcAft>
          <a:spcPts val="0"/>
        </a:spcAft>
        <a:buClrTx/>
        <a:buSzPct val="43000"/>
        <a:buFontTx/>
        <a:buBlip>
          <a:blip r:embed="rId3"/>
        </a:buBlip>
        <a:tabLst/>
        <a:defRPr b="0" baseline="0" cap="none" i="0" spc="0" strike="noStrike" sz="3600" u="none">
          <a:solidFill>
            <a:srgbClr val="FFFFFF"/>
          </a:solidFill>
          <a:uFillTx/>
          <a:latin typeface="+mn-lt"/>
          <a:ea typeface="+mn-ea"/>
          <a:cs typeface="+mn-cs"/>
          <a:sym typeface="Chalkduster"/>
        </a:defRPr>
      </a:lvl8pPr>
      <a:lvl9pPr marL="5143500" marR="0" indent="-571500" algn="l" defTabSz="457200" rtl="0" latinLnBrk="0">
        <a:lnSpc>
          <a:spcPct val="100000"/>
        </a:lnSpc>
        <a:spcBef>
          <a:spcPts val="3600"/>
        </a:spcBef>
        <a:spcAft>
          <a:spcPts val="0"/>
        </a:spcAft>
        <a:buClrTx/>
        <a:buSzPct val="43000"/>
        <a:buFontTx/>
        <a:buBlip>
          <a:blip r:embed="rId3"/>
        </a:buBlip>
        <a:tabLst/>
        <a:defRPr b="0" baseline="0" cap="none" i="0" spc="0" strike="noStrike" sz="3600" u="none">
          <a:solidFill>
            <a:srgbClr val="FFFFFF"/>
          </a:solidFill>
          <a:uFillTx/>
          <a:latin typeface="+mn-lt"/>
          <a:ea typeface="+mn-ea"/>
          <a:cs typeface="+mn-cs"/>
          <a:sym typeface="Chalkduster"/>
        </a:defRPr>
      </a:lvl9pPr>
    </p:bodyStyle>
    <p:otherStyle>
      <a:lvl1pPr marL="0" marR="0" indent="0" algn="ctr" defTabSz="457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halkduster"/>
        </a:defRPr>
      </a:lvl1pPr>
      <a:lvl2pPr marL="0" marR="0" indent="0" algn="ctr" defTabSz="457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halkduster"/>
        </a:defRPr>
      </a:lvl2pPr>
      <a:lvl3pPr marL="0" marR="0" indent="0" algn="ctr" defTabSz="457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halkduster"/>
        </a:defRPr>
      </a:lvl3pPr>
      <a:lvl4pPr marL="0" marR="0" indent="0" algn="ctr" defTabSz="457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halkduster"/>
        </a:defRPr>
      </a:lvl4pPr>
      <a:lvl5pPr marL="0" marR="0" indent="0" algn="ctr" defTabSz="457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halkduster"/>
        </a:defRPr>
      </a:lvl5pPr>
      <a:lvl6pPr marL="0" marR="0" indent="0" algn="ctr" defTabSz="457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halkduster"/>
        </a:defRPr>
      </a:lvl6pPr>
      <a:lvl7pPr marL="0" marR="0" indent="0" algn="ctr" defTabSz="457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halkduster"/>
        </a:defRPr>
      </a:lvl7pPr>
      <a:lvl8pPr marL="0" marR="0" indent="0" algn="ctr" defTabSz="457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halkduster"/>
        </a:defRPr>
      </a:lvl8pPr>
      <a:lvl9pPr marL="0" marR="0" indent="0" algn="ctr" defTabSz="457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halkduster"/>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 Id="rId3"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 Id="rId3" Type="http://schemas.openxmlformats.org/officeDocument/2006/relationships/image" Target="../media/image5.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 Id="rId3"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 Id="rId3" Type="http://schemas.openxmlformats.org/officeDocument/2006/relationships/image" Target="../media/image5.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 Id="rId3" Type="http://schemas.openxmlformats.org/officeDocument/2006/relationships/image" Target="../media/image6.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 Id="rId3" Type="http://schemas.openxmlformats.org/officeDocument/2006/relationships/hyperlink" Target="http://sk.pinterest.com" TargetMode="External"/><Relationship Id="rId4" Type="http://schemas.openxmlformats.org/officeDocument/2006/relationships/hyperlink" Target="http://booking.com" TargetMode="External"/><Relationship Id="rId5" Type="http://schemas.openxmlformats.org/officeDocument/2006/relationships/hyperlink" Target="http://pngall.com" TargetMode="External"/><Relationship Id="rId6" Type="http://schemas.openxmlformats.org/officeDocument/2006/relationships/hyperlink" Target="http://nytimes.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8BDDC9"/>
            </a:gs>
            <a:gs pos="100000">
              <a:srgbClr val="669D34"/>
            </a:gs>
          </a:gsLst>
          <a:lin ang="5400000" scaled="0"/>
        </a:gradFill>
      </p:bgPr>
    </p:bg>
    <p:spTree>
      <p:nvGrpSpPr>
        <p:cNvPr id="1" name=""/>
        <p:cNvGrpSpPr/>
        <p:nvPr/>
      </p:nvGrpSpPr>
      <p:grpSpPr>
        <a:xfrm>
          <a:off x="0" y="0"/>
          <a:ext cx="0" cy="0"/>
          <a:chOff x="0" y="0"/>
          <a:chExt cx="0" cy="0"/>
        </a:xfrm>
      </p:grpSpPr>
      <p:sp>
        <p:nvSpPr>
          <p:cNvPr id="119" name="Kapako"/>
          <p:cNvSpPr txBox="1"/>
          <p:nvPr>
            <p:ph type="ctrTitle"/>
          </p:nvPr>
        </p:nvSpPr>
        <p:spPr>
          <a:xfrm>
            <a:off x="3010467" y="3691189"/>
            <a:ext cx="6983866" cy="1949403"/>
          </a:xfrm>
          <a:prstGeom prst="rect">
            <a:avLst/>
          </a:prstGeom>
        </p:spPr>
        <p:txBody>
          <a:bodyPr/>
          <a:lstStyle>
            <a:lvl1pPr>
              <a:defRPr sz="9000">
                <a:solidFill>
                  <a:srgbClr val="3CEA00"/>
                </a:solidFill>
              </a:defRPr>
            </a:lvl1pPr>
          </a:lstStyle>
          <a:p>
            <a:pPr/>
            <a:r>
              <a:t>Kapako</a:t>
            </a:r>
          </a:p>
        </p:txBody>
      </p:sp>
      <p:sp>
        <p:nvSpPr>
          <p:cNvPr id="120" name="Kornel kľoc VI.A"/>
          <p:cNvSpPr txBox="1"/>
          <p:nvPr>
            <p:ph type="subTitle" sz="quarter" idx="1"/>
          </p:nvPr>
        </p:nvSpPr>
        <p:spPr>
          <a:xfrm>
            <a:off x="7693990" y="8744507"/>
            <a:ext cx="5378576" cy="821656"/>
          </a:xfrm>
          <a:prstGeom prst="rect">
            <a:avLst/>
          </a:prstGeom>
        </p:spPr>
        <p:txBody>
          <a:bodyPr/>
          <a:lstStyle>
            <a:lvl1pPr>
              <a:defRPr>
                <a:solidFill>
                  <a:srgbClr val="43FF00"/>
                </a:solidFill>
              </a:defRPr>
            </a:lvl1pPr>
          </a:lstStyle>
          <a:p>
            <a:pPr/>
            <a:r>
              <a:t>Kornel kľoc VI.A</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2" name="Kapako is an  island near equator. It is one of undiscovered islands near Madagascar. Most of the island is rainforests, and a minority of the beach and in the middle of the island is a large volcano. Kapako has an area of 200thousand hectars."/>
          <p:cNvSpPr txBox="1"/>
          <p:nvPr>
            <p:ph type="body" idx="13"/>
          </p:nvPr>
        </p:nvSpPr>
        <p:spPr>
          <a:xfrm>
            <a:off x="534954" y="2006862"/>
            <a:ext cx="7000562" cy="7639338"/>
          </a:xfrm>
          <a:prstGeom prst="rect">
            <a:avLst/>
          </a:prstGeom>
        </p:spPr>
        <p:txBody>
          <a:bodyPr/>
          <a:lstStyle>
            <a:lvl1pPr algn="l">
              <a:spcBef>
                <a:spcPts val="3600"/>
              </a:spcBef>
              <a:defRPr sz="3600">
                <a:solidFill>
                  <a:srgbClr val="43FF00"/>
                </a:solidFill>
              </a:defRPr>
            </a:lvl1pPr>
          </a:lstStyle>
          <a:p>
            <a:pPr/>
            <a:r>
              <a:t>Kapako is an  island near equator. It is one of undiscovered islands near Madagascar. Most of the island is rainforests, and a minority of the beach and in the middle of the island is a large volcano. Kapako has an area of 200thousand hectars.</a:t>
            </a:r>
          </a:p>
        </p:txBody>
      </p:sp>
      <p:sp>
        <p:nvSpPr>
          <p:cNvPr id="123" name="Location and about Kapako."/>
          <p:cNvSpPr txBox="1"/>
          <p:nvPr>
            <p:ph type="body" idx="14"/>
          </p:nvPr>
        </p:nvSpPr>
        <p:spPr>
          <a:xfrm>
            <a:off x="588052" y="-24333"/>
            <a:ext cx="7852059" cy="1921981"/>
          </a:xfrm>
          <a:prstGeom prst="rect">
            <a:avLst/>
          </a:prstGeom>
        </p:spPr>
        <p:txBody>
          <a:bodyPr/>
          <a:lstStyle>
            <a:lvl1pPr>
              <a:defRPr sz="5000">
                <a:latin typeface="Chalkboard SE Regular"/>
                <a:ea typeface="Chalkboard SE Regular"/>
                <a:cs typeface="Chalkboard SE Regular"/>
                <a:sym typeface="Chalkboard SE Regular"/>
              </a:defRPr>
            </a:lvl1pPr>
          </a:lstStyle>
          <a:p>
            <a:pPr/>
            <a:r>
              <a:t>Location and about Kapako.</a:t>
            </a:r>
          </a:p>
        </p:txBody>
      </p:sp>
      <p:pic>
        <p:nvPicPr>
          <p:cNvPr id="124" name="C15B0F05-0983-48E6-A819-72C77A2069EB-L0-001.jpeg" descr="C15B0F05-0983-48E6-A819-72C77A2069EB-L0-001.jpeg"/>
          <p:cNvPicPr>
            <a:picLocks noChangeAspect="0"/>
          </p:cNvPicPr>
          <p:nvPr/>
        </p:nvPicPr>
        <p:blipFill>
          <a:blip r:embed="rId3">
            <a:extLst/>
          </a:blip>
          <a:stretch>
            <a:fillRect/>
          </a:stretch>
        </p:blipFill>
        <p:spPr>
          <a:xfrm>
            <a:off x="7356530" y="2691138"/>
            <a:ext cx="5529011" cy="47893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1" p14:dur="1500">
        <p:cover dir="d"/>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32" presetID="4" grpId="1" fill="hold">
                                  <p:stCondLst>
                                    <p:cond delay="0"/>
                                  </p:stCondLst>
                                  <p:iterate type="el" backwards="0">
                                    <p:tmAbs val="0"/>
                                  </p:iterate>
                                  <p:childTnLst>
                                    <p:set>
                                      <p:cBhvr>
                                        <p:cTn id="6" fill="hold"/>
                                        <p:tgtEl>
                                          <p:spTgt spid="124"/>
                                        </p:tgtEl>
                                        <p:attrNameLst>
                                          <p:attrName>style.visibility</p:attrName>
                                        </p:attrNameLst>
                                      </p:cBhvr>
                                      <p:to>
                                        <p:strVal val="visible"/>
                                      </p:to>
                                    </p:set>
                                    <p:animEffect filter="box(out)" transition="in">
                                      <p:cBhvr>
                                        <p:cTn id="7" dur="1000"/>
                                        <p:tgtEl>
                                          <p:spTgt spid="124"/>
                                        </p:tgtEl>
                                      </p:cBhvr>
                                    </p:animEffect>
                                  </p:childTnLst>
                                </p:cTn>
                              </p:par>
                            </p:childTnLst>
                          </p:cTn>
                        </p:par>
                        <p:par>
                          <p:cTn id="8" fill="hold">
                            <p:stCondLst>
                              <p:cond delay="1000"/>
                            </p:stCondLst>
                            <p:childTnLst>
                              <p:par>
                                <p:cTn id="9" presetClass="entr" nodeType="afterEffect" presetSubtype="8" presetID="22" grpId="2" fill="hold">
                                  <p:stCondLst>
                                    <p:cond delay="0"/>
                                  </p:stCondLst>
                                  <p:iterate type="el" backwards="0">
                                    <p:tmAbs val="0"/>
                                  </p:iterate>
                                  <p:childTnLst>
                                    <p:set>
                                      <p:cBhvr>
                                        <p:cTn id="10" fill="hold"/>
                                        <p:tgtEl>
                                          <p:spTgt spid="122"/>
                                        </p:tgtEl>
                                        <p:attrNameLst>
                                          <p:attrName>style.visibility</p:attrName>
                                        </p:attrNameLst>
                                      </p:cBhvr>
                                      <p:to>
                                        <p:strVal val="visible"/>
                                      </p:to>
                                    </p:set>
                                    <p:animEffect filter="wipe(left)" transition="in">
                                      <p:cBhvr>
                                        <p:cTn id="11" dur="1000"/>
                                        <p:tgtEl>
                                          <p:spTgt spid="122"/>
                                        </p:tgtEl>
                                      </p:cBhvr>
                                    </p:animEffect>
                                  </p:childTnLst>
                                </p:cTn>
                              </p:par>
                            </p:childTnLst>
                          </p:cTn>
                        </p:par>
                        <p:par>
                          <p:cTn id="12" fill="hold">
                            <p:stCondLst>
                              <p:cond delay="2000"/>
                            </p:stCondLst>
                            <p:childTnLst>
                              <p:par>
                                <p:cTn id="13" presetClass="entr" nodeType="afterEffect" presetSubtype="32" presetID="23" grpId="3" fill="hold">
                                  <p:stCondLst>
                                    <p:cond delay="0"/>
                                  </p:stCondLst>
                                  <p:iterate type="el" backwards="0">
                                    <p:tmAbs val="0"/>
                                  </p:iterate>
                                  <p:childTnLst>
                                    <p:set>
                                      <p:cBhvr>
                                        <p:cTn id="14" fill="hold"/>
                                        <p:tgtEl>
                                          <p:spTgt spid="123"/>
                                        </p:tgtEl>
                                        <p:attrNameLst>
                                          <p:attrName>style.visibility</p:attrName>
                                        </p:attrNameLst>
                                      </p:cBhvr>
                                      <p:to>
                                        <p:strVal val="visible"/>
                                      </p:to>
                                    </p:set>
                                    <p:anim calcmode="lin" valueType="num">
                                      <p:cBhvr>
                                        <p:cTn id="15" dur="2500" fill="hold"/>
                                        <p:tgtEl>
                                          <p:spTgt spid="123"/>
                                        </p:tgtEl>
                                        <p:attrNameLst>
                                          <p:attrName>ppt_w</p:attrName>
                                        </p:attrNameLst>
                                      </p:cBhvr>
                                      <p:tavLst>
                                        <p:tav tm="0">
                                          <p:val>
                                            <p:strVal val="4*#ppt_w"/>
                                          </p:val>
                                        </p:tav>
                                        <p:tav tm="100000">
                                          <p:val>
                                            <p:strVal val="#ppt_w"/>
                                          </p:val>
                                        </p:tav>
                                      </p:tavLst>
                                    </p:anim>
                                    <p:anim calcmode="lin" valueType="num">
                                      <p:cBhvr>
                                        <p:cTn id="16" dur="2500" fill="hold"/>
                                        <p:tgtEl>
                                          <p:spTgt spid="12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4" grpId="1"/>
      <p:bldP build="whole" bldLvl="1" animBg="1" rev="0" advAuto="0" spid="122" grpId="2"/>
      <p:bldP build="whole" bldLvl="1" animBg="1" rev="0" advAuto="0" spid="123" grpId="3"/>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6" name="People in Kapako build tree-houses because there are many predators and insects on the ground. People are friendly to nature and animals and are vegetarians."/>
          <p:cNvSpPr txBox="1"/>
          <p:nvPr>
            <p:ph type="body" idx="13"/>
          </p:nvPr>
        </p:nvSpPr>
        <p:spPr>
          <a:xfrm>
            <a:off x="150600" y="1814128"/>
            <a:ext cx="6039887" cy="5581939"/>
          </a:xfrm>
          <a:prstGeom prst="rect">
            <a:avLst/>
          </a:prstGeom>
        </p:spPr>
        <p:txBody>
          <a:bodyPr/>
          <a:lstStyle>
            <a:lvl1pPr algn="l">
              <a:defRPr sz="3600">
                <a:solidFill>
                  <a:srgbClr val="43FF00"/>
                </a:solidFill>
              </a:defRPr>
            </a:lvl1pPr>
          </a:lstStyle>
          <a:p>
            <a:pPr/>
            <a:r>
              <a:t>People in Kapako build tree-houses because there are many predators and insects on the ground. People are friendly to nature and animals and are vegetarians.</a:t>
            </a:r>
          </a:p>
        </p:txBody>
      </p:sp>
      <p:sp>
        <p:nvSpPr>
          <p:cNvPr id="127" name="Houses and people"/>
          <p:cNvSpPr txBox="1"/>
          <p:nvPr>
            <p:ph type="body" idx="14"/>
          </p:nvPr>
        </p:nvSpPr>
        <p:spPr>
          <a:xfrm>
            <a:off x="-33278" y="439825"/>
            <a:ext cx="7594996" cy="1183697"/>
          </a:xfrm>
          <a:prstGeom prst="rect">
            <a:avLst/>
          </a:prstGeom>
        </p:spPr>
        <p:txBody>
          <a:bodyPr/>
          <a:lstStyle>
            <a:lvl1pPr>
              <a:defRPr sz="6000">
                <a:latin typeface="Chalkboard SE Regular"/>
                <a:ea typeface="Chalkboard SE Regular"/>
                <a:cs typeface="Chalkboard SE Regular"/>
                <a:sym typeface="Chalkboard SE Regular"/>
              </a:defRPr>
            </a:lvl1pPr>
          </a:lstStyle>
          <a:p>
            <a:pPr/>
            <a:r>
              <a:t>Houses and people</a:t>
            </a:r>
          </a:p>
        </p:txBody>
      </p:sp>
      <p:pic>
        <p:nvPicPr>
          <p:cNvPr id="128" name="ECA9267D-D69D-4E54-B6A1-0FF0D871FEF6-L0-001.jpeg" descr="ECA9267D-D69D-4E54-B6A1-0FF0D871FEF6-L0-001.jpeg"/>
          <p:cNvPicPr>
            <a:picLocks noChangeAspect="0"/>
          </p:cNvPicPr>
          <p:nvPr/>
        </p:nvPicPr>
        <p:blipFill>
          <a:blip r:embed="rId3">
            <a:extLst/>
          </a:blip>
          <a:stretch>
            <a:fillRect/>
          </a:stretch>
        </p:blipFill>
        <p:spPr>
          <a:xfrm>
            <a:off x="7327134" y="2859153"/>
            <a:ext cx="5437594" cy="36461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23" grpId="1" fill="hold">
                                  <p:stCondLst>
                                    <p:cond delay="0"/>
                                  </p:stCondLst>
                                  <p:iterate type="el" backwards="0">
                                    <p:tmAbs val="0"/>
                                  </p:iterate>
                                  <p:childTnLst>
                                    <p:set>
                                      <p:cBhvr>
                                        <p:cTn id="6" fill="hold"/>
                                        <p:tgtEl>
                                          <p:spTgt spid="128"/>
                                        </p:tgtEl>
                                        <p:attrNameLst>
                                          <p:attrName>style.visibility</p:attrName>
                                        </p:attrNameLst>
                                      </p:cBhvr>
                                      <p:to>
                                        <p:strVal val="visible"/>
                                      </p:to>
                                    </p:set>
                                    <p:anim calcmode="lin" valueType="num">
                                      <p:cBhvr>
                                        <p:cTn id="7" dur="2500" fill="hold"/>
                                        <p:tgtEl>
                                          <p:spTgt spid="128"/>
                                        </p:tgtEl>
                                        <p:attrNameLst>
                                          <p:attrName>ppt_w</p:attrName>
                                        </p:attrNameLst>
                                      </p:cBhvr>
                                      <p:tavLst>
                                        <p:tav tm="0">
                                          <p:val>
                                            <p:fltVal val="0"/>
                                          </p:val>
                                        </p:tav>
                                        <p:tav tm="100000">
                                          <p:val>
                                            <p:strVal val="#ppt_w"/>
                                          </p:val>
                                        </p:tav>
                                      </p:tavLst>
                                    </p:anim>
                                    <p:anim calcmode="lin" valueType="num">
                                      <p:cBhvr>
                                        <p:cTn id="8" dur="2500" fill="hold"/>
                                        <p:tgtEl>
                                          <p:spTgt spid="128"/>
                                        </p:tgtEl>
                                        <p:attrNameLst>
                                          <p:attrName>ppt_h</p:attrName>
                                        </p:attrNameLst>
                                      </p:cBhvr>
                                      <p:tavLst>
                                        <p:tav tm="0">
                                          <p:val>
                                            <p:fltVal val="0"/>
                                          </p:val>
                                        </p:tav>
                                        <p:tav tm="100000">
                                          <p:val>
                                            <p:strVal val="#ppt_h"/>
                                          </p:val>
                                        </p:tav>
                                      </p:tavLst>
                                    </p:anim>
                                  </p:childTnLst>
                                </p:cTn>
                              </p:par>
                            </p:childTnLst>
                          </p:cTn>
                        </p:par>
                        <p:par>
                          <p:cTn id="9" fill="hold">
                            <p:stCondLst>
                              <p:cond delay="2500"/>
                            </p:stCondLst>
                            <p:childTnLst>
                              <p:par>
                                <p:cTn id="10" presetClass="entr" nodeType="afterEffect" presetSubtype="8" presetID="2" grpId="2" fill="hold">
                                  <p:stCondLst>
                                    <p:cond delay="0"/>
                                  </p:stCondLst>
                                  <p:iterate type="lt" backwards="0">
                                    <p:tmAbs val="0"/>
                                  </p:iterate>
                                  <p:childTnLst>
                                    <p:set>
                                      <p:cBhvr>
                                        <p:cTn id="11" fill="hold"/>
                                        <p:tgtEl>
                                          <p:spTgt spid="126"/>
                                        </p:tgtEl>
                                        <p:attrNameLst>
                                          <p:attrName>style.visibility</p:attrName>
                                        </p:attrNameLst>
                                      </p:cBhvr>
                                      <p:to>
                                        <p:strVal val="visible"/>
                                      </p:to>
                                    </p:set>
                                    <p:anim calcmode="lin" valueType="num">
                                      <p:cBhvr>
                                        <p:cTn id="12" dur="1000" fill="hold"/>
                                        <p:tgtEl>
                                          <p:spTgt spid="126"/>
                                        </p:tgtEl>
                                        <p:attrNameLst>
                                          <p:attrName>ppt_x</p:attrName>
                                        </p:attrNameLst>
                                      </p:cBhvr>
                                      <p:tavLst>
                                        <p:tav tm="0">
                                          <p:val>
                                            <p:strVal val="0-#ppt_w/2"/>
                                          </p:val>
                                        </p:tav>
                                        <p:tav tm="100000">
                                          <p:val>
                                            <p:strVal val="#ppt_x"/>
                                          </p:val>
                                        </p:tav>
                                      </p:tavLst>
                                    </p:anim>
                                    <p:anim calcmode="lin" valueType="num">
                                      <p:cBhvr>
                                        <p:cTn id="13" dur="1000" fill="hold"/>
                                        <p:tgtEl>
                                          <p:spTgt spid="126"/>
                                        </p:tgtEl>
                                        <p:attrNameLst>
                                          <p:attrName>ppt_y</p:attrName>
                                        </p:attrNameLst>
                                      </p:cBhvr>
                                      <p:tavLst>
                                        <p:tav tm="0">
                                          <p:val>
                                            <p:strVal val="#ppt_y"/>
                                          </p:val>
                                        </p:tav>
                                        <p:tav tm="100000">
                                          <p:val>
                                            <p:strVal val="#ppt_y"/>
                                          </p:val>
                                        </p:tav>
                                      </p:tavLst>
                                    </p:anim>
                                  </p:childTnLst>
                                </p:cTn>
                              </p:par>
                            </p:childTnLst>
                          </p:cTn>
                        </p:par>
                        <p:par>
                          <p:cTn id="14" fill="hold">
                            <p:stCondLst>
                              <p:cond delay="3500"/>
                            </p:stCondLst>
                            <p:childTnLst>
                              <p:par>
                                <p:cTn id="15" presetClass="entr" nodeType="afterEffect" presetSubtype="16" presetID="23" grpId="3" fill="hold">
                                  <p:stCondLst>
                                    <p:cond delay="0"/>
                                  </p:stCondLst>
                                  <p:iterate type="el" backwards="0">
                                    <p:tmAbs val="0"/>
                                  </p:iterate>
                                  <p:childTnLst>
                                    <p:set>
                                      <p:cBhvr>
                                        <p:cTn id="16" fill="hold"/>
                                        <p:tgtEl>
                                          <p:spTgt spid="127"/>
                                        </p:tgtEl>
                                        <p:attrNameLst>
                                          <p:attrName>style.visibility</p:attrName>
                                        </p:attrNameLst>
                                      </p:cBhvr>
                                      <p:to>
                                        <p:strVal val="visible"/>
                                      </p:to>
                                    </p:set>
                                    <p:anim calcmode="lin" valueType="num">
                                      <p:cBhvr>
                                        <p:cTn id="17" dur="750" fill="hold"/>
                                        <p:tgtEl>
                                          <p:spTgt spid="127"/>
                                        </p:tgtEl>
                                        <p:attrNameLst>
                                          <p:attrName>ppt_w</p:attrName>
                                        </p:attrNameLst>
                                      </p:cBhvr>
                                      <p:tavLst>
                                        <p:tav tm="0">
                                          <p:val>
                                            <p:fltVal val="0"/>
                                          </p:val>
                                        </p:tav>
                                        <p:tav tm="100000">
                                          <p:val>
                                            <p:strVal val="#ppt_w"/>
                                          </p:val>
                                        </p:tav>
                                      </p:tavLst>
                                    </p:anim>
                                    <p:anim calcmode="lin" valueType="num">
                                      <p:cBhvr>
                                        <p:cTn id="18" dur="750" fill="hold"/>
                                        <p:tgtEl>
                                          <p:spTgt spid="1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8" grpId="1"/>
      <p:bldP build="whole" bldLvl="1" animBg="1" rev="0" advAuto="0" spid="126" grpId="2"/>
      <p:bldP build="whole" bldLvl="1" animBg="1" rev="0" advAuto="0" spid="127" grpId="3"/>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0" name="Flag"/>
          <p:cNvSpPr txBox="1"/>
          <p:nvPr>
            <p:ph type="body" idx="14"/>
          </p:nvPr>
        </p:nvSpPr>
        <p:spPr>
          <a:xfrm>
            <a:off x="67143" y="218454"/>
            <a:ext cx="3736323" cy="2580697"/>
          </a:xfrm>
          <a:prstGeom prst="rect">
            <a:avLst/>
          </a:prstGeom>
        </p:spPr>
        <p:txBody>
          <a:bodyPr/>
          <a:lstStyle>
            <a:lvl1pPr>
              <a:defRPr sz="6000">
                <a:latin typeface="Chalkboard SE Regular"/>
                <a:ea typeface="Chalkboard SE Regular"/>
                <a:cs typeface="Chalkboard SE Regular"/>
                <a:sym typeface="Chalkboard SE Regular"/>
              </a:defRPr>
            </a:lvl1pPr>
          </a:lstStyle>
          <a:p>
            <a:pPr/>
            <a:r>
              <a:t>Flag</a:t>
            </a:r>
          </a:p>
        </p:txBody>
      </p:sp>
      <p:pic>
        <p:nvPicPr>
          <p:cNvPr id="131" name="79AB2B34-F532-4110-A24C-508B763251C8-L0-001.jpeg" descr="79AB2B34-F532-4110-A24C-508B763251C8-L0-001.jpeg"/>
          <p:cNvPicPr>
            <a:picLocks noChangeAspect="1"/>
          </p:cNvPicPr>
          <p:nvPr/>
        </p:nvPicPr>
        <p:blipFill>
          <a:blip r:embed="rId3">
            <a:extLst/>
          </a:blip>
          <a:stretch>
            <a:fillRect/>
          </a:stretch>
        </p:blipFill>
        <p:spPr>
          <a:xfrm>
            <a:off x="7514697" y="2676898"/>
            <a:ext cx="5158786" cy="3987421"/>
          </a:xfrm>
          <a:prstGeom prst="rect">
            <a:avLst/>
          </a:prstGeom>
          <a:ln w="88900">
            <a:miter lim="400000"/>
          </a:ln>
        </p:spPr>
      </p:pic>
      <p:sp>
        <p:nvSpPr>
          <p:cNvPr id="132" name="The green color on the flag symbolizes diverse nature, and the branch symbolizes the fruit's food source. (people in Kapako consider trees sacred)"/>
          <p:cNvSpPr txBox="1"/>
          <p:nvPr/>
        </p:nvSpPr>
        <p:spPr>
          <a:xfrm>
            <a:off x="379071" y="2660503"/>
            <a:ext cx="6869544" cy="48961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600">
                <a:solidFill>
                  <a:srgbClr val="40FF00"/>
                </a:solidFill>
              </a:defRPr>
            </a:lvl1pPr>
          </a:lstStyle>
          <a:p>
            <a:pPr/>
            <a:r>
              <a:t>The green color on the flag symbolizes diverse nature, and the branch symbolizes the fruit's food source. (people in Kapako consider trees sacred)</a:t>
            </a:r>
          </a:p>
        </p:txBody>
      </p:sp>
    </p:spTree>
  </p:cSld>
  <p:clrMapOvr>
    <a:masterClrMapping/>
  </p:clrMapOvr>
  <mc:AlternateContent xmlns:mc="http://schemas.openxmlformats.org/markup-compatibility/2006">
    <mc:Choice xmlns:p14="http://schemas.microsoft.com/office/powerpoint/2010/main" Requires="p14">
      <p:transition spd="slow" advClick="1" p14:dur="3000">
        <p:push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15" grpId="1" fill="hold">
                                  <p:stCondLst>
                                    <p:cond delay="0"/>
                                  </p:stCondLst>
                                  <p:iterate type="el" backwards="0">
                                    <p:tmAbs val="0"/>
                                  </p:iterate>
                                  <p:childTnLst>
                                    <p:set>
                                      <p:cBhvr>
                                        <p:cTn id="6" fill="hold"/>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 calcmode="lin" valueType="num">
                                      <p:cBhvr>
                                        <p:cTn id="9" dur="1000" fill="hold"/>
                                        <p:tgtEl>
                                          <p:spTgt spid="13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3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Class="entr" nodeType="afterEffect" presetSubtype="0" presetID="1" grpId="2" fill="hold">
                                  <p:stCondLst>
                                    <p:cond delay="0"/>
                                  </p:stCondLst>
                                  <p:iterate type="lt" backwards="0">
                                    <p:tmAbs val="100"/>
                                  </p:iterate>
                                  <p:childTnLst>
                                    <p:set>
                                      <p:cBhvr>
                                        <p:cTn id="13" fill="hold"/>
                                        <p:tgtEl>
                                          <p:spTgt spid="132"/>
                                        </p:tgtEl>
                                        <p:attrNameLst>
                                          <p:attrName>style.visibility</p:attrName>
                                        </p:attrNameLst>
                                      </p:cBhvr>
                                      <p:to>
                                        <p:strVal val="visible"/>
                                      </p:to>
                                    </p:set>
                                  </p:childTnLst>
                                </p:cTn>
                              </p:par>
                            </p:childTnLst>
                          </p:cTn>
                        </p:par>
                        <p:par>
                          <p:cTn id="14" fill="hold">
                            <p:stCondLst>
                              <p:cond delay="1000"/>
                            </p:stCondLst>
                            <p:childTnLst>
                              <p:par>
                                <p:cTn id="15" presetClass="entr" nodeType="afterEffect" presetSubtype="8" presetID="2" grpId="3" fill="hold">
                                  <p:stCondLst>
                                    <p:cond delay="0"/>
                                  </p:stCondLst>
                                  <p:iterate type="el" backwards="0">
                                    <p:tmAbs val="0"/>
                                  </p:iterate>
                                  <p:childTnLst>
                                    <p:set>
                                      <p:cBhvr>
                                        <p:cTn id="16" fill="hold"/>
                                        <p:tgtEl>
                                          <p:spTgt spid="131"/>
                                        </p:tgtEl>
                                        <p:attrNameLst>
                                          <p:attrName>style.visibility</p:attrName>
                                        </p:attrNameLst>
                                      </p:cBhvr>
                                      <p:to>
                                        <p:strVal val="visible"/>
                                      </p:to>
                                    </p:set>
                                    <p:anim calcmode="lin" valueType="num">
                                      <p:cBhvr>
                                        <p:cTn id="17" dur="1250" fill="hold"/>
                                        <p:tgtEl>
                                          <p:spTgt spid="131"/>
                                        </p:tgtEl>
                                        <p:attrNameLst>
                                          <p:attrName>ppt_x</p:attrName>
                                        </p:attrNameLst>
                                      </p:cBhvr>
                                      <p:tavLst>
                                        <p:tav tm="0">
                                          <p:val>
                                            <p:strVal val="0-#ppt_w/2"/>
                                          </p:val>
                                        </p:tav>
                                        <p:tav tm="100000">
                                          <p:val>
                                            <p:strVal val="#ppt_x"/>
                                          </p:val>
                                        </p:tav>
                                      </p:tavLst>
                                    </p:anim>
                                    <p:anim calcmode="lin" valueType="num">
                                      <p:cBhvr>
                                        <p:cTn id="18" dur="1250" fill="hold"/>
                                        <p:tgtEl>
                                          <p:spTgt spid="1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0" grpId="1"/>
      <p:bldP build="whole" bldLvl="1" animBg="1" rev="0" advAuto="0" spid="132" grpId="2"/>
      <p:bldP build="whole" bldLvl="1" animBg="1" rev="0" advAuto="0" spid="131" grpId="3"/>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4" name="Food and drinks"/>
          <p:cNvSpPr txBox="1"/>
          <p:nvPr>
            <p:ph type="body" idx="14"/>
          </p:nvPr>
        </p:nvSpPr>
        <p:spPr>
          <a:xfrm>
            <a:off x="213188" y="640999"/>
            <a:ext cx="6958280" cy="1183697"/>
          </a:xfrm>
          <a:prstGeom prst="rect">
            <a:avLst/>
          </a:prstGeom>
        </p:spPr>
        <p:txBody>
          <a:bodyPr/>
          <a:lstStyle>
            <a:lvl1pPr>
              <a:defRPr sz="6000">
                <a:latin typeface="Chalkboard SE Regular"/>
                <a:ea typeface="Chalkboard SE Regular"/>
                <a:cs typeface="Chalkboard SE Regular"/>
                <a:sym typeface="Chalkboard SE Regular"/>
              </a:defRPr>
            </a:lvl1pPr>
          </a:lstStyle>
          <a:p>
            <a:pPr/>
            <a:r>
              <a:t>Food and drinks</a:t>
            </a:r>
          </a:p>
        </p:txBody>
      </p:sp>
      <p:sp>
        <p:nvSpPr>
          <p:cNvPr id="135" name="The people in Kapako, as I said, are vegetarians, they eat the fruits of trees. And they are farmers. They do not drink alcohol they only drink water and fruit juice."/>
          <p:cNvSpPr txBox="1"/>
          <p:nvPr/>
        </p:nvSpPr>
        <p:spPr>
          <a:xfrm>
            <a:off x="295486" y="2738992"/>
            <a:ext cx="7832205" cy="55809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40FF00"/>
                </a:solidFill>
              </a:defRPr>
            </a:lvl1pPr>
          </a:lstStyle>
          <a:p>
            <a:pPr/>
            <a:r>
              <a:t>The people in Kapako, as I said, are vegetarians, they eat the fruits of trees. And they are farmers. They do not drink alcohol they only drink water and fruit juice.</a:t>
            </a:r>
          </a:p>
        </p:txBody>
      </p:sp>
      <p:pic>
        <p:nvPicPr>
          <p:cNvPr id="136" name="1090C86A-AF89-4927-9096-A441B8005016-L0-001.png" descr="1090C86A-AF89-4927-9096-A441B8005016-L0-001.png"/>
          <p:cNvPicPr>
            <a:picLocks noChangeAspect="1"/>
          </p:cNvPicPr>
          <p:nvPr/>
        </p:nvPicPr>
        <p:blipFill>
          <a:blip r:embed="rId3">
            <a:extLst/>
          </a:blip>
          <a:stretch>
            <a:fillRect/>
          </a:stretch>
        </p:blipFill>
        <p:spPr>
          <a:xfrm>
            <a:off x="7377679" y="2034752"/>
            <a:ext cx="6502401" cy="6286501"/>
          </a:xfrm>
          <a:prstGeom prst="rect">
            <a:avLst/>
          </a:prstGeom>
          <a:ln w="889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9" presetID="15" grpId="1" fill="hold">
                                  <p:stCondLst>
                                    <p:cond delay="0"/>
                                  </p:stCondLst>
                                  <p:iterate type="el" backwards="0">
                                    <p:tmAbs val="0"/>
                                  </p:iterate>
                                  <p:childTnLst>
                                    <p:set>
                                      <p:cBhvr>
                                        <p:cTn id="6" fill="hold"/>
                                        <p:tgtEl>
                                          <p:spTgt spid="136"/>
                                        </p:tgtEl>
                                        <p:attrNameLst>
                                          <p:attrName>style.visibility</p:attrName>
                                        </p:attrNameLst>
                                      </p:cBhvr>
                                      <p:to>
                                        <p:strVal val="visible"/>
                                      </p:to>
                                    </p:set>
                                    <p:anim calcmode="lin" valueType="num">
                                      <p:cBhvr>
                                        <p:cTn id="7" dur="1000" fill="hold"/>
                                        <p:tgtEl>
                                          <p:spTgt spid="136"/>
                                        </p:tgtEl>
                                        <p:attrNameLst>
                                          <p:attrName>ppt_w</p:attrName>
                                        </p:attrNameLst>
                                      </p:cBhvr>
                                      <p:tavLst>
                                        <p:tav tm="0">
                                          <p:val>
                                            <p:fltVal val="0"/>
                                          </p:val>
                                        </p:tav>
                                        <p:tav tm="100000">
                                          <p:val>
                                            <p:strVal val="#ppt_w"/>
                                          </p:val>
                                        </p:tav>
                                      </p:tavLst>
                                    </p:anim>
                                    <p:anim calcmode="lin" valueType="num">
                                      <p:cBhvr>
                                        <p:cTn id="8" dur="1000" fill="hold"/>
                                        <p:tgtEl>
                                          <p:spTgt spid="136"/>
                                        </p:tgtEl>
                                        <p:attrNameLst>
                                          <p:attrName>ppt_h</p:attrName>
                                        </p:attrNameLst>
                                      </p:cBhvr>
                                      <p:tavLst>
                                        <p:tav tm="0">
                                          <p:val>
                                            <p:fltVal val="0"/>
                                          </p:val>
                                        </p:tav>
                                        <p:tav tm="100000">
                                          <p:val>
                                            <p:strVal val="#ppt_h"/>
                                          </p:val>
                                        </p:tav>
                                      </p:tavLst>
                                    </p:anim>
                                    <p:anim calcmode="lin" valueType="num">
                                      <p:cBhvr>
                                        <p:cTn id="9" dur="1000" fill="hold"/>
                                        <p:tgtEl>
                                          <p:spTgt spid="13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3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Class="entr" nodeType="afterEffect" presetSubtype="8" presetID="22" grpId="2" fill="hold">
                                  <p:stCondLst>
                                    <p:cond delay="0"/>
                                  </p:stCondLst>
                                  <p:iterate type="el" backwards="0">
                                    <p:tmAbs val="0"/>
                                  </p:iterate>
                                  <p:childTnLst>
                                    <p:set>
                                      <p:cBhvr>
                                        <p:cTn id="13" fill="hold"/>
                                        <p:tgtEl>
                                          <p:spTgt spid="135"/>
                                        </p:tgtEl>
                                        <p:attrNameLst>
                                          <p:attrName>style.visibility</p:attrName>
                                        </p:attrNameLst>
                                      </p:cBhvr>
                                      <p:to>
                                        <p:strVal val="visible"/>
                                      </p:to>
                                    </p:set>
                                    <p:animEffect filter="wipe(left)" transition="in">
                                      <p:cBhvr>
                                        <p:cTn id="14" dur="1000"/>
                                        <p:tgtEl>
                                          <p:spTgt spid="135"/>
                                        </p:tgtEl>
                                      </p:cBhvr>
                                    </p:animEffect>
                                  </p:childTnLst>
                                </p:cTn>
                              </p:par>
                            </p:childTnLst>
                          </p:cTn>
                        </p:par>
                        <p:par>
                          <p:cTn id="15" fill="hold">
                            <p:stCondLst>
                              <p:cond delay="2000"/>
                            </p:stCondLst>
                            <p:childTnLst>
                              <p:par>
                                <p:cTn id="16" presetClass="entr" nodeType="afterEffect" presetSubtype="5" presetID="3" grpId="3" fill="hold">
                                  <p:stCondLst>
                                    <p:cond delay="0"/>
                                  </p:stCondLst>
                                  <p:iterate type="el" backwards="0">
                                    <p:tmAbs val="0"/>
                                  </p:iterate>
                                  <p:childTnLst>
                                    <p:set>
                                      <p:cBhvr>
                                        <p:cTn id="17" fill="hold"/>
                                        <p:tgtEl>
                                          <p:spTgt spid="134"/>
                                        </p:tgtEl>
                                        <p:attrNameLst>
                                          <p:attrName>style.visibility</p:attrName>
                                        </p:attrNameLst>
                                      </p:cBhvr>
                                      <p:to>
                                        <p:strVal val="visible"/>
                                      </p:to>
                                    </p:set>
                                    <p:animEffect filter="blinds(vertical)" transition="in">
                                      <p:cBhvr>
                                        <p:cTn id="18" dur="1000"/>
                                        <p:tgtEl>
                                          <p:spTgt spid="1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6" grpId="1"/>
      <p:bldP build="whole" bldLvl="1" animBg="1" rev="0" advAuto="0" spid="135" grpId="2"/>
      <p:bldP build="whole" bldLvl="1" animBg="1" rev="0" advAuto="0" spid="134" grpId="3"/>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8" name="Nature and animals"/>
          <p:cNvSpPr txBox="1"/>
          <p:nvPr>
            <p:ph type="body" idx="14"/>
          </p:nvPr>
        </p:nvSpPr>
        <p:spPr>
          <a:xfrm>
            <a:off x="-41626" y="249111"/>
            <a:ext cx="7963211" cy="1183698"/>
          </a:xfrm>
          <a:prstGeom prst="rect">
            <a:avLst/>
          </a:prstGeom>
        </p:spPr>
        <p:txBody>
          <a:bodyPr/>
          <a:lstStyle>
            <a:lvl1pPr>
              <a:defRPr sz="6000">
                <a:latin typeface="Chalkboard SE Regular"/>
                <a:ea typeface="Chalkboard SE Regular"/>
                <a:cs typeface="Chalkboard SE Regular"/>
                <a:sym typeface="Chalkboard SE Regular"/>
              </a:defRPr>
            </a:lvl1pPr>
          </a:lstStyle>
          <a:p>
            <a:pPr/>
            <a:r>
              <a:t>Nature and animals </a:t>
            </a:r>
          </a:p>
        </p:txBody>
      </p:sp>
      <p:sp>
        <p:nvSpPr>
          <p:cNvPr id="139" name="Humans in Kapako live with animals and plants in symbiosis, they don't kill and destroy them. They use nutritive volcanic soil as a fertilizer."/>
          <p:cNvSpPr txBox="1"/>
          <p:nvPr/>
        </p:nvSpPr>
        <p:spPr>
          <a:xfrm>
            <a:off x="253300" y="2640813"/>
            <a:ext cx="6564501" cy="55809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40FF00"/>
                </a:solidFill>
              </a:defRPr>
            </a:lvl1pPr>
          </a:lstStyle>
          <a:p>
            <a:pPr/>
            <a:r>
              <a:t>Humans in Kapako live with animals and plants in symbiosis, they don't kill and destroy them. They use nutritive volcanic soil as a fertilizer.</a:t>
            </a:r>
          </a:p>
        </p:txBody>
      </p:sp>
      <p:pic>
        <p:nvPicPr>
          <p:cNvPr id="140" name="6650A0A4-FD62-468C-9D7F-4EDDFB01823A-L0-001.jpeg" descr="6650A0A4-FD62-468C-9D7F-4EDDFB01823A-L0-001.jpeg"/>
          <p:cNvPicPr>
            <a:picLocks noChangeAspect="0"/>
          </p:cNvPicPr>
          <p:nvPr/>
        </p:nvPicPr>
        <p:blipFill>
          <a:blip r:embed="rId3">
            <a:extLst/>
          </a:blip>
          <a:stretch>
            <a:fillRect/>
          </a:stretch>
        </p:blipFill>
        <p:spPr>
          <a:xfrm>
            <a:off x="7214161" y="3118048"/>
            <a:ext cx="5336946" cy="36443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fast" advClick="1" p14:dur="750">
        <p:wipe dir="r"/>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40"/>
                                        </p:tgtEl>
                                        <p:attrNameLst>
                                          <p:attrName>style.visibility</p:attrName>
                                        </p:attrNameLst>
                                      </p:cBhvr>
                                      <p:to>
                                        <p:strVal val="visible"/>
                                      </p:to>
                                    </p:set>
                                    <p:animEffect filter="wipe(left)" transition="in">
                                      <p:cBhvr>
                                        <p:cTn id="7" dur="1000"/>
                                        <p:tgtEl>
                                          <p:spTgt spid="140"/>
                                        </p:tgtEl>
                                      </p:cBhvr>
                                    </p:animEffect>
                                  </p:childTnLst>
                                </p:cTn>
                              </p:par>
                            </p:childTnLst>
                          </p:cTn>
                        </p:par>
                        <p:par>
                          <p:cTn id="8" fill="hold">
                            <p:stCondLst>
                              <p:cond delay="1000"/>
                            </p:stCondLst>
                            <p:childTnLst>
                              <p:par>
                                <p:cTn id="9" presetClass="entr" nodeType="afterEffect" presetSubtype="8" presetID="22" grpId="2" fill="hold">
                                  <p:stCondLst>
                                    <p:cond delay="0"/>
                                  </p:stCondLst>
                                  <p:iterate type="el" backwards="0">
                                    <p:tmAbs val="0"/>
                                  </p:iterate>
                                  <p:childTnLst>
                                    <p:set>
                                      <p:cBhvr>
                                        <p:cTn id="10" fill="hold"/>
                                        <p:tgtEl>
                                          <p:spTgt spid="139"/>
                                        </p:tgtEl>
                                        <p:attrNameLst>
                                          <p:attrName>style.visibility</p:attrName>
                                        </p:attrNameLst>
                                      </p:cBhvr>
                                      <p:to>
                                        <p:strVal val="visible"/>
                                      </p:to>
                                    </p:set>
                                    <p:animEffect filter="wipe(left)" transition="in">
                                      <p:cBhvr>
                                        <p:cTn id="11" dur="1000"/>
                                        <p:tgtEl>
                                          <p:spTgt spid="139"/>
                                        </p:tgtEl>
                                      </p:cBhvr>
                                    </p:animEffect>
                                  </p:childTnLst>
                                </p:cTn>
                              </p:par>
                            </p:childTnLst>
                          </p:cTn>
                        </p:par>
                        <p:par>
                          <p:cTn id="12" fill="hold">
                            <p:stCondLst>
                              <p:cond delay="2000"/>
                            </p:stCondLst>
                            <p:childTnLst>
                              <p:par>
                                <p:cTn id="13" presetClass="entr" nodeType="afterEffect" presetSubtype="8" presetID="22" grpId="3" fill="hold">
                                  <p:stCondLst>
                                    <p:cond delay="0"/>
                                  </p:stCondLst>
                                  <p:iterate type="el" backwards="0">
                                    <p:tmAbs val="0"/>
                                  </p:iterate>
                                  <p:childTnLst>
                                    <p:set>
                                      <p:cBhvr>
                                        <p:cTn id="14" fill="hold"/>
                                        <p:tgtEl>
                                          <p:spTgt spid="138"/>
                                        </p:tgtEl>
                                        <p:attrNameLst>
                                          <p:attrName>style.visibility</p:attrName>
                                        </p:attrNameLst>
                                      </p:cBhvr>
                                      <p:to>
                                        <p:strVal val="visible"/>
                                      </p:to>
                                    </p:set>
                                    <p:animEffect filter="wipe(left)" transition="in">
                                      <p:cBhvr>
                                        <p:cTn id="15" dur="1000"/>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8" grpId="3"/>
      <p:bldP build="whole" bldLvl="1" animBg="1" rev="0" advAuto="0" spid="139" grpId="2"/>
      <p:bldP build="whole" bldLvl="1" animBg="1" rev="0" advAuto="0" spid="140"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2" name="transport and energy"/>
          <p:cNvSpPr txBox="1"/>
          <p:nvPr>
            <p:ph type="body" idx="14"/>
          </p:nvPr>
        </p:nvSpPr>
        <p:spPr>
          <a:xfrm>
            <a:off x="13516" y="41194"/>
            <a:ext cx="8349059" cy="1183697"/>
          </a:xfrm>
          <a:prstGeom prst="rect">
            <a:avLst/>
          </a:prstGeom>
        </p:spPr>
        <p:txBody>
          <a:bodyPr/>
          <a:lstStyle>
            <a:lvl1pPr>
              <a:defRPr sz="6000">
                <a:latin typeface="Chalkboard SE Regular"/>
                <a:ea typeface="Chalkboard SE Regular"/>
                <a:cs typeface="Chalkboard SE Regular"/>
                <a:sym typeface="Chalkboard SE Regular"/>
              </a:defRPr>
            </a:lvl1pPr>
          </a:lstStyle>
          <a:p>
            <a:pPr/>
            <a:r>
              <a:t>transport and energy</a:t>
            </a:r>
          </a:p>
        </p:txBody>
      </p:sp>
      <p:sp>
        <p:nvSpPr>
          <p:cNvPr id="143" name="In kapako people move exclusively on foot but when it is necessary and carry heavy loads use electric cars. They generate electricity with the help of solar panels and when grilling or burning a fireplace instead of wood.  Use cow excrements that do not smoke and are environmentally friendly and above all do not stink."/>
          <p:cNvSpPr txBox="1"/>
          <p:nvPr/>
        </p:nvSpPr>
        <p:spPr>
          <a:xfrm>
            <a:off x="-76315" y="968038"/>
            <a:ext cx="8064687" cy="89850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900">
                <a:solidFill>
                  <a:srgbClr val="40FF00"/>
                </a:solidFill>
              </a:defRPr>
            </a:lvl1pPr>
          </a:lstStyle>
          <a:p>
            <a:pPr/>
            <a:r>
              <a:t>In kapako people move exclusively on foot but when it is necessary and carry heavy loads use electric cars. They generate electricity with the help of solar panels and when grilling or burning a fireplace instead of wood.  Use cow excrements that do not smoke and are environmentally friendly and above all do not stink.</a:t>
            </a:r>
          </a:p>
        </p:txBody>
      </p:sp>
      <p:pic>
        <p:nvPicPr>
          <p:cNvPr id="144" name="Obrázok" descr="Obrázok"/>
          <p:cNvPicPr>
            <a:picLocks noChangeAspect="1"/>
          </p:cNvPicPr>
          <p:nvPr/>
        </p:nvPicPr>
        <p:blipFill>
          <a:blip r:embed="rId3">
            <a:extLst/>
          </a:blip>
          <a:stretch>
            <a:fillRect/>
          </a:stretch>
        </p:blipFill>
        <p:spPr>
          <a:xfrm>
            <a:off x="7946448" y="3010039"/>
            <a:ext cx="5045299" cy="3733522"/>
          </a:xfrm>
          <a:prstGeom prst="rect">
            <a:avLst/>
          </a:prstGeom>
          <a:ln w="889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14:prism dir="r" isContent="1" isInverted="0"/>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32" presetID="23" grpId="1" fill="hold">
                                  <p:stCondLst>
                                    <p:cond delay="0"/>
                                  </p:stCondLst>
                                  <p:iterate type="el" backwards="0">
                                    <p:tmAbs val="0"/>
                                  </p:iterate>
                                  <p:childTnLst>
                                    <p:set>
                                      <p:cBhvr>
                                        <p:cTn id="6" fill="hold"/>
                                        <p:tgtEl>
                                          <p:spTgt spid="142"/>
                                        </p:tgtEl>
                                        <p:attrNameLst>
                                          <p:attrName>style.visibility</p:attrName>
                                        </p:attrNameLst>
                                      </p:cBhvr>
                                      <p:to>
                                        <p:strVal val="visible"/>
                                      </p:to>
                                    </p:set>
                                    <p:anim calcmode="lin" valueType="num">
                                      <p:cBhvr>
                                        <p:cTn id="7" dur="2500" fill="hold"/>
                                        <p:tgtEl>
                                          <p:spTgt spid="142"/>
                                        </p:tgtEl>
                                        <p:attrNameLst>
                                          <p:attrName>ppt_w</p:attrName>
                                        </p:attrNameLst>
                                      </p:cBhvr>
                                      <p:tavLst>
                                        <p:tav tm="0">
                                          <p:val>
                                            <p:strVal val="4*#ppt_w"/>
                                          </p:val>
                                        </p:tav>
                                        <p:tav tm="100000">
                                          <p:val>
                                            <p:strVal val="#ppt_w"/>
                                          </p:val>
                                        </p:tav>
                                      </p:tavLst>
                                    </p:anim>
                                    <p:anim calcmode="lin" valueType="num">
                                      <p:cBhvr>
                                        <p:cTn id="8" dur="2500" fill="hold"/>
                                        <p:tgtEl>
                                          <p:spTgt spid="142"/>
                                        </p:tgtEl>
                                        <p:attrNameLst>
                                          <p:attrName>ppt_h</p:attrName>
                                        </p:attrNameLst>
                                      </p:cBhvr>
                                      <p:tavLst>
                                        <p:tav tm="0">
                                          <p:val>
                                            <p:strVal val="4*#ppt_h"/>
                                          </p:val>
                                        </p:tav>
                                        <p:tav tm="100000">
                                          <p:val>
                                            <p:strVal val="#ppt_h"/>
                                          </p:val>
                                        </p:tav>
                                      </p:tavLst>
                                    </p:anim>
                                  </p:childTnLst>
                                </p:cTn>
                              </p:par>
                            </p:childTnLst>
                          </p:cTn>
                        </p:par>
                        <p:par>
                          <p:cTn id="9" fill="hold">
                            <p:stCondLst>
                              <p:cond delay="2500"/>
                            </p:stCondLst>
                            <p:childTnLst>
                              <p:par>
                                <p:cTn id="10" presetClass="entr" nodeType="afterEffect" presetSubtype="32" presetID="23" grpId="2" fill="hold">
                                  <p:stCondLst>
                                    <p:cond delay="0"/>
                                  </p:stCondLst>
                                  <p:iterate type="el" backwards="0">
                                    <p:tmAbs val="0"/>
                                  </p:iterate>
                                  <p:childTnLst>
                                    <p:set>
                                      <p:cBhvr>
                                        <p:cTn id="11" fill="hold"/>
                                        <p:tgtEl>
                                          <p:spTgt spid="143"/>
                                        </p:tgtEl>
                                        <p:attrNameLst>
                                          <p:attrName>style.visibility</p:attrName>
                                        </p:attrNameLst>
                                      </p:cBhvr>
                                      <p:to>
                                        <p:strVal val="visible"/>
                                      </p:to>
                                    </p:set>
                                    <p:anim calcmode="lin" valueType="num">
                                      <p:cBhvr>
                                        <p:cTn id="12" dur="2500" fill="hold"/>
                                        <p:tgtEl>
                                          <p:spTgt spid="143"/>
                                        </p:tgtEl>
                                        <p:attrNameLst>
                                          <p:attrName>ppt_w</p:attrName>
                                        </p:attrNameLst>
                                      </p:cBhvr>
                                      <p:tavLst>
                                        <p:tav tm="0">
                                          <p:val>
                                            <p:strVal val="4*#ppt_w"/>
                                          </p:val>
                                        </p:tav>
                                        <p:tav tm="100000">
                                          <p:val>
                                            <p:strVal val="#ppt_w"/>
                                          </p:val>
                                        </p:tav>
                                      </p:tavLst>
                                    </p:anim>
                                    <p:anim calcmode="lin" valueType="num">
                                      <p:cBhvr>
                                        <p:cTn id="13" dur="2500" fill="hold"/>
                                        <p:tgtEl>
                                          <p:spTgt spid="143"/>
                                        </p:tgtEl>
                                        <p:attrNameLst>
                                          <p:attrName>ppt_h</p:attrName>
                                        </p:attrNameLst>
                                      </p:cBhvr>
                                      <p:tavLst>
                                        <p:tav tm="0">
                                          <p:val>
                                            <p:strVal val="4*#ppt_h"/>
                                          </p:val>
                                        </p:tav>
                                        <p:tav tm="100000">
                                          <p:val>
                                            <p:strVal val="#ppt_h"/>
                                          </p:val>
                                        </p:tav>
                                      </p:tavLst>
                                    </p:anim>
                                  </p:childTnLst>
                                </p:cTn>
                              </p:par>
                            </p:childTnLst>
                          </p:cTn>
                        </p:par>
                        <p:par>
                          <p:cTn id="14" fill="hold">
                            <p:stCondLst>
                              <p:cond delay="5000"/>
                            </p:stCondLst>
                            <p:childTnLst>
                              <p:par>
                                <p:cTn id="15" presetClass="entr" nodeType="afterEffect" presetID="9" grpId="3" fill="hold">
                                  <p:stCondLst>
                                    <p:cond delay="0"/>
                                  </p:stCondLst>
                                  <p:iterate type="el" backwards="0">
                                    <p:tmAbs val="0"/>
                                  </p:iterate>
                                  <p:childTnLst>
                                    <p:set>
                                      <p:cBhvr>
                                        <p:cTn id="16" fill="hold"/>
                                        <p:tgtEl>
                                          <p:spTgt spid="144"/>
                                        </p:tgtEl>
                                        <p:attrNameLst>
                                          <p:attrName>style.visibility</p:attrName>
                                        </p:attrNameLst>
                                      </p:cBhvr>
                                      <p:to>
                                        <p:strVal val="visible"/>
                                      </p:to>
                                    </p:set>
                                    <p:animEffect filter="dissolve" transition="in">
                                      <p:cBhvr>
                                        <p:cTn id="17" dur="15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3" grpId="2"/>
      <p:bldP build="whole" bldLvl="1" animBg="1" rev="0" advAuto="0" spid="142" grpId="1"/>
      <p:bldP build="whole" bldLvl="1" animBg="1" rev="0" advAuto="0" spid="144" grpId="3"/>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6" name="Thanks for paying attention"/>
          <p:cNvSpPr txBox="1"/>
          <p:nvPr/>
        </p:nvSpPr>
        <p:spPr>
          <a:xfrm>
            <a:off x="1750256" y="3739441"/>
            <a:ext cx="9504288" cy="22747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700">
                <a:solidFill>
                  <a:srgbClr val="40FF00"/>
                </a:solidFill>
              </a:defRPr>
            </a:lvl1pPr>
          </a:lstStyle>
          <a:p>
            <a:pPr/>
            <a:r>
              <a:t>Thanks for paying attention</a:t>
            </a:r>
          </a:p>
        </p:txBody>
      </p:sp>
      <p:sp>
        <p:nvSpPr>
          <p:cNvPr id="147" name="resources:…"/>
          <p:cNvSpPr txBox="1"/>
          <p:nvPr/>
        </p:nvSpPr>
        <p:spPr>
          <a:xfrm>
            <a:off x="-26324" y="5339935"/>
            <a:ext cx="7306140" cy="4973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200"/>
            </a:pPr>
            <a:r>
              <a:t>resources:</a:t>
            </a:r>
          </a:p>
          <a:p>
            <a:pPr algn="l">
              <a:defRPr sz="3200"/>
            </a:pPr>
          </a:p>
          <a:p>
            <a:pPr algn="l">
              <a:defRPr sz="3200"/>
            </a:pPr>
            <a:r>
              <a:rPr u="sng">
                <a:hlinkClick r:id="rId3" invalidUrl="" action="" tgtFrame="" tooltip="" history="1" highlightClick="0" endSnd="0"/>
              </a:rPr>
              <a:t>sk.pinterest.com</a:t>
            </a:r>
          </a:p>
          <a:p>
            <a:pPr algn="l">
              <a:defRPr sz="3200"/>
            </a:pPr>
            <a:r>
              <a:rPr u="sng">
                <a:hlinkClick r:id="rId4" invalidUrl="" action="" tgtFrame="" tooltip="" history="1" highlightClick="0" endSnd="0"/>
              </a:rPr>
              <a:t>booking.com</a:t>
            </a:r>
          </a:p>
          <a:p>
            <a:pPr algn="l">
              <a:defRPr sz="3200"/>
            </a:pPr>
            <a:r>
              <a:rPr u="sng">
                <a:hlinkClick r:id="rId5" invalidUrl="" action="" tgtFrame="" tooltip="" history="1" highlightClick="0" endSnd="0"/>
              </a:rPr>
              <a:t>pngall.com</a:t>
            </a:r>
          </a:p>
          <a:p>
            <a:pPr algn="l">
              <a:defRPr sz="3200"/>
            </a:pPr>
            <a:r>
              <a:rPr u="sng">
                <a:hlinkClick r:id="rId6" invalidUrl="" action="" tgtFrame="" tooltip="" history="1" highlightClick="0" endSnd="0"/>
              </a:rPr>
              <a:t>nytimes.com</a:t>
            </a:r>
          </a:p>
          <a:p>
            <a:pPr algn="l">
              <a:defRPr sz="3200"/>
            </a:pPr>
            <a:r>
              <a:t>www.treehouselife.co.uk</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theme/_rels/theme1.xml.rels><?xml version="1.0" encoding="UTF-8"?>
<Relationships xmlns="http://schemas.openxmlformats.org/package/2006/relationships"><Relationship Id="rId1" Type="http://schemas.openxmlformats.org/officeDocument/2006/relationships/image" Target="../media/image2.jpeg"/></Relationships>

</file>

<file path=ppt/theme/_rels/theme2.xml.rels><?xml version="1.0" encoding="UTF-8"?>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xmlns:r="http://schemas.openxmlformats.org/officeDocument/2006/relationships" name="Chalkboard">
  <a:themeElements>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Chalkduster"/>
        <a:ea typeface="Chalkduster"/>
        <a:cs typeface="Chalkduster"/>
      </a:majorFont>
      <a:minorFont>
        <a:latin typeface="Chalkduster"/>
        <a:ea typeface="Chalkduster"/>
        <a:cs typeface="Chalkduster"/>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63500" dist="0" dir="16200000">
              <a:srgbClr val="000000">
                <a:alpha val="50000"/>
              </a:srgbClr>
            </a:outerShdw>
          </a:effectLst>
        </a:effectStyle>
        <a:effectStyle>
          <a:effectLst>
            <a:outerShdw sx="100000" sy="100000" kx="0" ky="0" algn="b" rotWithShape="0" blurRad="63500" dist="0" dir="16200000">
              <a:srgbClr val="000000">
                <a:alpha val="50000"/>
              </a:srgbClr>
            </a:outerShdw>
          </a:effectLst>
        </a:effectStyle>
        <a:effectStyle>
          <a:effectLst>
            <a:outerShdw sx="100000" sy="100000" kx="0" ky="0" algn="b" rotWithShape="0" blurRad="63500" dist="0" dir="162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63500" dist="0" dir="162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63500" dist="25400" dir="2700000">
                <a:srgbClr val="000000">
                  <a:alpha val="70000"/>
                </a:srgbClr>
              </a:outerShdw>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a:noFill/>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Chalkboard">
  <a:themeElements>
    <a:clrScheme name="Chalkboard">
      <a:dk1>
        <a:srgbClr val="000000"/>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Chalkduster"/>
        <a:ea typeface="Chalkduster"/>
        <a:cs typeface="Chalkduster"/>
      </a:majorFont>
      <a:minorFont>
        <a:latin typeface="Chalkduster"/>
        <a:ea typeface="Chalkduster"/>
        <a:cs typeface="Chalkduster"/>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63500" dist="0" dir="16200000">
              <a:srgbClr val="000000">
                <a:alpha val="50000"/>
              </a:srgbClr>
            </a:outerShdw>
          </a:effectLst>
        </a:effectStyle>
        <a:effectStyle>
          <a:effectLst>
            <a:outerShdw sx="100000" sy="100000" kx="0" ky="0" algn="b" rotWithShape="0" blurRad="63500" dist="0" dir="16200000">
              <a:srgbClr val="000000">
                <a:alpha val="50000"/>
              </a:srgbClr>
            </a:outerShdw>
          </a:effectLst>
        </a:effectStyle>
        <a:effectStyle>
          <a:effectLst>
            <a:outerShdw sx="100000" sy="100000" kx="0" ky="0" algn="b" rotWithShape="0" blurRad="63500" dist="0" dir="162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63500" dist="0" dir="162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63500" dist="25400" dir="2700000">
                <a:srgbClr val="000000">
                  <a:alpha val="70000"/>
                </a:srgbClr>
              </a:outerShdw>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a:noFill/>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