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s jedným odstrihnutým a zaobleným roho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uhlý trojuho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10" name="Voľná form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ľná form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ľná form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2420F5A-6479-4989-B38A-43A094B55FCD}" type="datetimeFigureOut">
              <a:rPr lang="sk-SK" smtClean="0"/>
              <a:pPr/>
              <a:t>26. 3. 2020</a:t>
            </a:fld>
            <a:endParaRPr lang="sk-SK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FE5745B-892D-4773-B317-7956BE1FD8F6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ľná form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ľná form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err="1" smtClean="0"/>
              <a:t>Galaria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err="1" smtClean="0"/>
              <a:t>Writen</a:t>
            </a:r>
            <a:r>
              <a:rPr lang="sk-SK" dirty="0" smtClean="0"/>
              <a:t> by Lukáš </a:t>
            </a:r>
            <a:r>
              <a:rPr lang="sk-SK" dirty="0" err="1" smtClean="0"/>
              <a:t>Calllo</a:t>
            </a:r>
            <a:endParaRPr lang="sk-SK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Location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Galaria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 err="1" smtClean="0"/>
              <a:t>Galaria</a:t>
            </a:r>
            <a:r>
              <a:rPr lang="sk-SK" dirty="0" smtClean="0"/>
              <a:t> </a:t>
            </a:r>
            <a:r>
              <a:rPr lang="sk-SK" dirty="0" err="1" smtClean="0"/>
              <a:t>is</a:t>
            </a:r>
            <a:r>
              <a:rPr lang="sk-SK" dirty="0" smtClean="0"/>
              <a:t> </a:t>
            </a:r>
            <a:r>
              <a:rPr lang="sk-SK" dirty="0" err="1" smtClean="0"/>
              <a:t>located</a:t>
            </a:r>
            <a:r>
              <a:rPr lang="sk-SK" dirty="0" smtClean="0"/>
              <a:t> </a:t>
            </a:r>
            <a:r>
              <a:rPr lang="sk-SK" dirty="0" err="1" smtClean="0"/>
              <a:t>underwater</a:t>
            </a:r>
            <a:r>
              <a:rPr lang="sk-SK" dirty="0" smtClean="0"/>
              <a:t>  </a:t>
            </a:r>
            <a:r>
              <a:rPr lang="sk-SK" dirty="0" err="1" smtClean="0"/>
              <a:t>near</a:t>
            </a:r>
            <a:r>
              <a:rPr lang="sk-SK" dirty="0" smtClean="0"/>
              <a:t> </a:t>
            </a:r>
            <a:r>
              <a:rPr lang="sk-SK" dirty="0" err="1" smtClean="0"/>
              <a:t>the</a:t>
            </a:r>
            <a:r>
              <a:rPr lang="sk-SK" dirty="0" smtClean="0"/>
              <a:t> Mariana </a:t>
            </a:r>
            <a:r>
              <a:rPr lang="sk-SK" dirty="0" err="1" smtClean="0"/>
              <a:t>Trench</a:t>
            </a:r>
            <a:r>
              <a:rPr lang="sk-SK" dirty="0" smtClean="0"/>
              <a:t>. </a:t>
            </a:r>
            <a:r>
              <a:rPr lang="sk-SK" dirty="0" err="1" smtClean="0"/>
              <a:t>It</a:t>
            </a:r>
            <a:r>
              <a:rPr lang="sk-SK" dirty="0" smtClean="0"/>
              <a:t> has a </a:t>
            </a:r>
            <a:r>
              <a:rPr lang="sk-SK" dirty="0" err="1" smtClean="0"/>
              <a:t>giant</a:t>
            </a:r>
            <a:r>
              <a:rPr lang="sk-SK" dirty="0" smtClean="0"/>
              <a:t> </a:t>
            </a:r>
            <a:r>
              <a:rPr lang="sk-SK" dirty="0" err="1" smtClean="0"/>
              <a:t>bubble</a:t>
            </a:r>
            <a:r>
              <a:rPr lang="sk-SK" dirty="0" smtClean="0"/>
              <a:t> </a:t>
            </a:r>
            <a:r>
              <a:rPr lang="sk-SK" dirty="0" err="1" smtClean="0"/>
              <a:t>around</a:t>
            </a:r>
            <a:r>
              <a:rPr lang="sk-SK" dirty="0" smtClean="0"/>
              <a:t> </a:t>
            </a:r>
            <a:r>
              <a:rPr lang="sk-SK" dirty="0" err="1" smtClean="0"/>
              <a:t>it</a:t>
            </a:r>
            <a:r>
              <a:rPr lang="sk-SK" dirty="0" smtClean="0"/>
              <a:t> </a:t>
            </a:r>
            <a:r>
              <a:rPr lang="sk-SK" dirty="0" err="1" smtClean="0"/>
              <a:t>that</a:t>
            </a:r>
            <a:r>
              <a:rPr lang="sk-SK" dirty="0" smtClean="0"/>
              <a:t> </a:t>
            </a:r>
            <a:r>
              <a:rPr lang="sk-SK" dirty="0" err="1" smtClean="0"/>
              <a:t>makes</a:t>
            </a:r>
            <a:r>
              <a:rPr lang="sk-SK" dirty="0" smtClean="0"/>
              <a:t> </a:t>
            </a:r>
            <a:r>
              <a:rPr lang="sk-SK" dirty="0" err="1" smtClean="0"/>
              <a:t>breathing</a:t>
            </a:r>
            <a:r>
              <a:rPr lang="sk-SK" dirty="0" smtClean="0"/>
              <a:t> and </a:t>
            </a:r>
            <a:r>
              <a:rPr lang="sk-SK" dirty="0" err="1" smtClean="0"/>
              <a:t>living</a:t>
            </a:r>
            <a:r>
              <a:rPr lang="sk-SK" dirty="0" smtClean="0"/>
              <a:t> in </a:t>
            </a:r>
            <a:r>
              <a:rPr lang="sk-SK" dirty="0" err="1" smtClean="0"/>
              <a:t>Galaria</a:t>
            </a:r>
            <a:r>
              <a:rPr lang="sk-SK" dirty="0" smtClean="0"/>
              <a:t> </a:t>
            </a:r>
            <a:r>
              <a:rPr lang="sk-SK" dirty="0" err="1" smtClean="0"/>
              <a:t>easy</a:t>
            </a:r>
            <a:r>
              <a:rPr lang="sk-SK" dirty="0" smtClean="0"/>
              <a:t>. </a:t>
            </a:r>
            <a:r>
              <a:rPr lang="sk-SK" dirty="0" err="1" smtClean="0"/>
              <a:t>People</a:t>
            </a:r>
            <a:r>
              <a:rPr lang="sk-SK" dirty="0" smtClean="0"/>
              <a:t> in </a:t>
            </a:r>
            <a:r>
              <a:rPr lang="sk-SK" dirty="0" err="1" smtClean="0"/>
              <a:t>Galaria</a:t>
            </a:r>
            <a:r>
              <a:rPr lang="sk-SK" dirty="0" smtClean="0"/>
              <a:t> </a:t>
            </a:r>
            <a:r>
              <a:rPr lang="sk-SK" dirty="0" err="1" smtClean="0"/>
              <a:t>gather</a:t>
            </a:r>
            <a:r>
              <a:rPr lang="sk-SK" dirty="0" smtClean="0"/>
              <a:t> </a:t>
            </a:r>
            <a:r>
              <a:rPr lang="sk-SK" dirty="0" err="1" smtClean="0"/>
              <a:t>food</a:t>
            </a:r>
            <a:r>
              <a:rPr lang="sk-SK" dirty="0" smtClean="0"/>
              <a:t> </a:t>
            </a:r>
            <a:r>
              <a:rPr lang="sk-SK" dirty="0" err="1" smtClean="0"/>
              <a:t>from</a:t>
            </a:r>
            <a:r>
              <a:rPr lang="sk-SK" dirty="0" smtClean="0"/>
              <a:t> </a:t>
            </a: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ocean</a:t>
            </a:r>
            <a:r>
              <a:rPr lang="sk-SK" dirty="0" smtClean="0"/>
              <a:t> and </a:t>
            </a:r>
            <a:r>
              <a:rPr lang="sk-SK" dirty="0" err="1" smtClean="0"/>
              <a:t>surface</a:t>
            </a:r>
            <a:r>
              <a:rPr lang="sk-SK" dirty="0" smtClean="0"/>
              <a:t>.</a:t>
            </a:r>
          </a:p>
        </p:txBody>
      </p:sp>
      <p:pic>
        <p:nvPicPr>
          <p:cNvPr id="1026" name="Picture 2" descr="Výsledok vyhľadávania obrázkov pre dopyt mariánska priekop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3737604"/>
            <a:ext cx="5572132" cy="3120395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president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Galaria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Galarian</a:t>
            </a:r>
            <a:r>
              <a:rPr lang="sk-SK" dirty="0" smtClean="0"/>
              <a:t> </a:t>
            </a:r>
            <a:r>
              <a:rPr lang="sk-SK" dirty="0" err="1" smtClean="0"/>
              <a:t>president</a:t>
            </a:r>
            <a:r>
              <a:rPr lang="sk-SK" dirty="0" smtClean="0"/>
              <a:t> </a:t>
            </a:r>
            <a:r>
              <a:rPr lang="sk-SK" dirty="0" err="1" smtClean="0"/>
              <a:t>is</a:t>
            </a:r>
            <a:r>
              <a:rPr lang="sk-SK" dirty="0" smtClean="0"/>
              <a:t> a </a:t>
            </a:r>
            <a:r>
              <a:rPr lang="sk-SK" dirty="0" err="1" smtClean="0"/>
              <a:t>bear</a:t>
            </a:r>
            <a:r>
              <a:rPr lang="sk-SK" dirty="0" smtClean="0"/>
              <a:t>. </a:t>
            </a:r>
            <a:r>
              <a:rPr lang="sk-SK" dirty="0" err="1" smtClean="0"/>
              <a:t>It</a:t>
            </a:r>
            <a:r>
              <a:rPr lang="sk-SK" dirty="0" smtClean="0"/>
              <a:t> has </a:t>
            </a:r>
            <a:r>
              <a:rPr lang="sk-SK" dirty="0" err="1" smtClean="0"/>
              <a:t>also</a:t>
            </a:r>
            <a:r>
              <a:rPr lang="sk-SK" dirty="0" smtClean="0"/>
              <a:t> </a:t>
            </a:r>
            <a:r>
              <a:rPr lang="sk-SK" dirty="0" err="1" smtClean="0"/>
              <a:t>got</a:t>
            </a:r>
            <a:r>
              <a:rPr lang="sk-SK" dirty="0" smtClean="0"/>
              <a:t> a </a:t>
            </a:r>
            <a:r>
              <a:rPr lang="sk-SK" dirty="0" err="1" smtClean="0"/>
              <a:t>representative</a:t>
            </a:r>
            <a:r>
              <a:rPr lang="sk-SK" dirty="0" smtClean="0"/>
              <a:t> </a:t>
            </a:r>
            <a:r>
              <a:rPr lang="sk-SK" dirty="0" err="1" smtClean="0"/>
              <a:t>which</a:t>
            </a:r>
            <a:r>
              <a:rPr lang="sk-SK" dirty="0" smtClean="0"/>
              <a:t> </a:t>
            </a:r>
            <a:r>
              <a:rPr lang="sk-SK" dirty="0" err="1" smtClean="0"/>
              <a:t>is</a:t>
            </a:r>
            <a:r>
              <a:rPr lang="sk-SK" dirty="0" smtClean="0"/>
              <a:t> </a:t>
            </a:r>
            <a:r>
              <a:rPr lang="sk-SK" dirty="0" err="1" smtClean="0"/>
              <a:t>me</a:t>
            </a:r>
            <a:r>
              <a:rPr lang="sk-SK" dirty="0" smtClean="0"/>
              <a:t>. </a:t>
            </a: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president</a:t>
            </a:r>
            <a:r>
              <a:rPr lang="sk-SK" dirty="0" smtClean="0"/>
              <a:t> </a:t>
            </a:r>
            <a:r>
              <a:rPr lang="sk-SK" dirty="0" err="1" smtClean="0"/>
              <a:t>is</a:t>
            </a:r>
            <a:r>
              <a:rPr lang="sk-SK" dirty="0" smtClean="0"/>
              <a:t> </a:t>
            </a:r>
            <a:r>
              <a:rPr lang="sk-SK" dirty="0" err="1" smtClean="0"/>
              <a:t>very</a:t>
            </a:r>
            <a:r>
              <a:rPr lang="sk-SK" dirty="0" smtClean="0"/>
              <a:t> inteligent and </a:t>
            </a:r>
            <a:r>
              <a:rPr lang="sk-SK" dirty="0" err="1" smtClean="0"/>
              <a:t>it</a:t>
            </a:r>
            <a:r>
              <a:rPr lang="sk-SK" dirty="0" smtClean="0"/>
              <a:t> </a:t>
            </a:r>
            <a:r>
              <a:rPr lang="sk-SK" dirty="0" err="1" smtClean="0"/>
              <a:t>was</a:t>
            </a:r>
            <a:r>
              <a:rPr lang="sk-SK" dirty="0" smtClean="0"/>
              <a:t> </a:t>
            </a:r>
            <a:r>
              <a:rPr lang="sk-SK" dirty="0" err="1" smtClean="0"/>
              <a:t>his</a:t>
            </a:r>
            <a:r>
              <a:rPr lang="sk-SK" dirty="0" smtClean="0"/>
              <a:t> idea to </a:t>
            </a:r>
            <a:r>
              <a:rPr lang="sk-SK" dirty="0" err="1" smtClean="0"/>
              <a:t>put</a:t>
            </a:r>
            <a:endParaRPr lang="sk-SK" dirty="0" smtClean="0"/>
          </a:p>
          <a:p>
            <a:pPr>
              <a:buNone/>
            </a:pPr>
            <a:r>
              <a:rPr lang="sk-SK" dirty="0" err="1" smtClean="0"/>
              <a:t>Galaria</a:t>
            </a:r>
            <a:r>
              <a:rPr lang="sk-SK" dirty="0" smtClean="0"/>
              <a:t> </a:t>
            </a:r>
            <a:r>
              <a:rPr lang="sk-SK" dirty="0" err="1" smtClean="0"/>
              <a:t>under</a:t>
            </a:r>
            <a:r>
              <a:rPr lang="sk-SK" dirty="0" smtClean="0"/>
              <a:t> </a:t>
            </a:r>
            <a:r>
              <a:rPr lang="sk-SK" dirty="0" err="1" smtClean="0"/>
              <a:t>water</a:t>
            </a:r>
            <a:r>
              <a:rPr lang="sk-SK" dirty="0" smtClean="0"/>
              <a:t>.</a:t>
            </a:r>
            <a:endParaRPr lang="sk-SK" dirty="0"/>
          </a:p>
        </p:txBody>
      </p:sp>
      <p:pic>
        <p:nvPicPr>
          <p:cNvPr id="15362" name="Picture 2" descr="Výsledok vyhľadávania obrázkov pre dopyt bear in tuxe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6502" y="2928886"/>
            <a:ext cx="2877498" cy="392911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map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Galaria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 err="1" smtClean="0"/>
              <a:t>Galaria</a:t>
            </a:r>
            <a:r>
              <a:rPr lang="sk-SK" dirty="0" smtClean="0"/>
              <a:t> </a:t>
            </a:r>
            <a:r>
              <a:rPr lang="sk-SK" dirty="0" err="1" smtClean="0"/>
              <a:t>cant</a:t>
            </a:r>
            <a:r>
              <a:rPr lang="sk-SK" dirty="0" smtClean="0"/>
              <a:t> </a:t>
            </a:r>
            <a:r>
              <a:rPr lang="sk-SK" dirty="0" err="1" smtClean="0"/>
              <a:t>be</a:t>
            </a:r>
            <a:r>
              <a:rPr lang="sk-SK" dirty="0" smtClean="0"/>
              <a:t> </a:t>
            </a:r>
            <a:r>
              <a:rPr lang="sk-SK" dirty="0" err="1" smtClean="0"/>
              <a:t>seen</a:t>
            </a:r>
            <a:r>
              <a:rPr lang="sk-SK" dirty="0" smtClean="0"/>
              <a:t> on </a:t>
            </a: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map</a:t>
            </a:r>
            <a:r>
              <a:rPr lang="sk-SK" dirty="0" smtClean="0"/>
              <a:t> </a:t>
            </a:r>
            <a:r>
              <a:rPr lang="sk-SK" dirty="0" err="1" smtClean="0"/>
              <a:t>becouse</a:t>
            </a:r>
            <a:r>
              <a:rPr lang="sk-SK" dirty="0" smtClean="0"/>
              <a:t> </a:t>
            </a:r>
            <a:r>
              <a:rPr lang="sk-SK" dirty="0" err="1" smtClean="0"/>
              <a:t>it</a:t>
            </a:r>
            <a:r>
              <a:rPr lang="sk-SK" dirty="0" err="1" smtClean="0"/>
              <a:t>‘s</a:t>
            </a:r>
            <a:r>
              <a:rPr lang="sk-SK" dirty="0" smtClean="0"/>
              <a:t> </a:t>
            </a:r>
            <a:r>
              <a:rPr lang="sk-SK" dirty="0" err="1" smtClean="0"/>
              <a:t>under</a:t>
            </a:r>
            <a:r>
              <a:rPr lang="sk-SK" dirty="0" smtClean="0"/>
              <a:t> </a:t>
            </a:r>
            <a:r>
              <a:rPr lang="sk-SK" dirty="0" err="1" smtClean="0"/>
              <a:t>water</a:t>
            </a:r>
            <a:r>
              <a:rPr lang="sk-SK" dirty="0" smtClean="0"/>
              <a:t> </a:t>
            </a:r>
            <a:r>
              <a:rPr lang="sk-SK" dirty="0" err="1" smtClean="0"/>
              <a:t>near</a:t>
            </a:r>
            <a:r>
              <a:rPr lang="sk-SK" dirty="0" smtClean="0"/>
              <a:t> </a:t>
            </a:r>
            <a:r>
              <a:rPr lang="sk-SK" dirty="0" err="1" smtClean="0"/>
              <a:t>the</a:t>
            </a:r>
            <a:r>
              <a:rPr lang="sk-SK" dirty="0" smtClean="0"/>
              <a:t> Mariana </a:t>
            </a:r>
            <a:r>
              <a:rPr lang="sk-SK" dirty="0" err="1" smtClean="0"/>
              <a:t>Trench</a:t>
            </a:r>
            <a:r>
              <a:rPr lang="sk-SK" dirty="0" smtClean="0"/>
              <a:t>. </a:t>
            </a:r>
            <a:r>
              <a:rPr lang="sk-SK" dirty="0" err="1" smtClean="0"/>
              <a:t>You</a:t>
            </a:r>
            <a:r>
              <a:rPr lang="sk-SK" dirty="0" smtClean="0"/>
              <a:t> </a:t>
            </a:r>
            <a:r>
              <a:rPr lang="sk-SK" dirty="0" err="1" smtClean="0"/>
              <a:t>need</a:t>
            </a:r>
            <a:r>
              <a:rPr lang="sk-SK" dirty="0" smtClean="0"/>
              <a:t> a </a:t>
            </a:r>
            <a:r>
              <a:rPr lang="sk-SK" dirty="0" err="1" smtClean="0"/>
              <a:t>special</a:t>
            </a:r>
            <a:r>
              <a:rPr lang="sk-SK" dirty="0" smtClean="0"/>
              <a:t> </a:t>
            </a:r>
            <a:r>
              <a:rPr lang="sk-SK" dirty="0" err="1" smtClean="0"/>
              <a:t>map</a:t>
            </a:r>
            <a:r>
              <a:rPr lang="sk-SK" dirty="0" smtClean="0"/>
              <a:t> </a:t>
            </a:r>
            <a:r>
              <a:rPr lang="sk-SK" dirty="0" err="1" smtClean="0"/>
              <a:t>that</a:t>
            </a:r>
            <a:r>
              <a:rPr lang="sk-SK" dirty="0" smtClean="0"/>
              <a:t> </a:t>
            </a:r>
            <a:r>
              <a:rPr lang="sk-SK" dirty="0" err="1" smtClean="0"/>
              <a:t>shows</a:t>
            </a:r>
            <a:r>
              <a:rPr lang="sk-SK" dirty="0" smtClean="0"/>
              <a:t> </a:t>
            </a:r>
            <a:r>
              <a:rPr lang="sk-SK" dirty="0" err="1" smtClean="0"/>
              <a:t>where</a:t>
            </a:r>
            <a:r>
              <a:rPr lang="sk-SK" dirty="0" smtClean="0"/>
              <a:t> </a:t>
            </a:r>
            <a:r>
              <a:rPr lang="sk-SK" dirty="0" err="1" smtClean="0"/>
              <a:t>exactly</a:t>
            </a:r>
            <a:r>
              <a:rPr lang="sk-SK" dirty="0" smtClean="0"/>
              <a:t> </a:t>
            </a:r>
            <a:r>
              <a:rPr lang="sk-SK" dirty="0" err="1" smtClean="0"/>
              <a:t>Galaria</a:t>
            </a:r>
            <a:r>
              <a:rPr lang="sk-SK" dirty="0" smtClean="0"/>
              <a:t> </a:t>
            </a:r>
            <a:r>
              <a:rPr lang="sk-SK" dirty="0" err="1" smtClean="0"/>
              <a:t>is</a:t>
            </a:r>
            <a:r>
              <a:rPr lang="sk-SK" dirty="0" smtClean="0"/>
              <a:t>. </a:t>
            </a:r>
            <a:r>
              <a:rPr lang="sk-SK" dirty="0" err="1" smtClean="0"/>
              <a:t>It</a:t>
            </a:r>
            <a:r>
              <a:rPr lang="sk-SK" dirty="0" smtClean="0"/>
              <a:t> </a:t>
            </a:r>
            <a:r>
              <a:rPr lang="sk-SK" dirty="0" err="1" smtClean="0"/>
              <a:t>looks</a:t>
            </a:r>
            <a:r>
              <a:rPr lang="sk-SK" dirty="0" smtClean="0"/>
              <a:t> </a:t>
            </a:r>
            <a:r>
              <a:rPr lang="sk-SK" dirty="0" err="1" smtClean="0"/>
              <a:t>like</a:t>
            </a:r>
            <a:r>
              <a:rPr lang="sk-SK" dirty="0" smtClean="0"/>
              <a:t> </a:t>
            </a:r>
            <a:r>
              <a:rPr lang="sk-SK" dirty="0" err="1" smtClean="0"/>
              <a:t>this</a:t>
            </a:r>
            <a:r>
              <a:rPr lang="sk-SK" dirty="0" smtClean="0"/>
              <a:t>:</a:t>
            </a:r>
            <a:endParaRPr lang="sk-SK" dirty="0"/>
          </a:p>
        </p:txBody>
      </p:sp>
      <p:pic>
        <p:nvPicPr>
          <p:cNvPr id="28675" name="Picture 3" descr="C:\Users\Marek Lukas\Desktop\galaria lokaci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929066"/>
            <a:ext cx="4124326" cy="26003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flag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Galaria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Galarian</a:t>
            </a:r>
            <a:r>
              <a:rPr lang="sk-SK" dirty="0" smtClean="0"/>
              <a:t> </a:t>
            </a:r>
            <a:r>
              <a:rPr lang="sk-SK" dirty="0" err="1" smtClean="0"/>
              <a:t>flag</a:t>
            </a:r>
            <a:r>
              <a:rPr lang="sk-SK" dirty="0" smtClean="0"/>
              <a:t> </a:t>
            </a:r>
            <a:r>
              <a:rPr lang="sk-SK" dirty="0" err="1" smtClean="0"/>
              <a:t>is</a:t>
            </a:r>
            <a:r>
              <a:rPr lang="sk-SK" dirty="0" smtClean="0"/>
              <a:t> VERY </a:t>
            </a:r>
            <a:r>
              <a:rPr lang="sk-SK" dirty="0" err="1" smtClean="0"/>
              <a:t>simple</a:t>
            </a:r>
            <a:r>
              <a:rPr lang="sk-SK" dirty="0" smtClean="0"/>
              <a:t>. </a:t>
            </a:r>
            <a:r>
              <a:rPr lang="sk-SK" dirty="0" err="1" smtClean="0"/>
              <a:t>Since</a:t>
            </a:r>
            <a:r>
              <a:rPr lang="sk-SK" dirty="0" smtClean="0"/>
              <a:t> </a:t>
            </a: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president</a:t>
            </a:r>
            <a:r>
              <a:rPr lang="sk-SK" dirty="0" smtClean="0"/>
              <a:t> </a:t>
            </a:r>
            <a:r>
              <a:rPr lang="sk-SK" dirty="0" err="1" smtClean="0"/>
              <a:t>is</a:t>
            </a:r>
            <a:r>
              <a:rPr lang="sk-SK" dirty="0" smtClean="0"/>
              <a:t> a </a:t>
            </a:r>
            <a:r>
              <a:rPr lang="sk-SK" dirty="0" err="1" smtClean="0"/>
              <a:t>bear</a:t>
            </a:r>
            <a:r>
              <a:rPr lang="sk-SK" dirty="0" smtClean="0"/>
              <a:t>, </a:t>
            </a: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flag</a:t>
            </a:r>
            <a:r>
              <a:rPr lang="sk-SK" dirty="0" smtClean="0"/>
              <a:t> </a:t>
            </a:r>
            <a:r>
              <a:rPr lang="sk-SK" dirty="0" err="1" smtClean="0"/>
              <a:t>looks</a:t>
            </a:r>
            <a:r>
              <a:rPr lang="sk-SK" dirty="0" smtClean="0"/>
              <a:t> </a:t>
            </a:r>
            <a:r>
              <a:rPr lang="sk-SK" dirty="0" err="1" smtClean="0"/>
              <a:t>very</a:t>
            </a:r>
            <a:r>
              <a:rPr lang="sk-SK" dirty="0" smtClean="0"/>
              <a:t> </a:t>
            </a:r>
            <a:r>
              <a:rPr lang="sk-SK" dirty="0" err="1" smtClean="0"/>
              <a:t>nice</a:t>
            </a:r>
            <a:r>
              <a:rPr lang="sk-SK" dirty="0" smtClean="0"/>
              <a:t>. </a:t>
            </a:r>
            <a:r>
              <a:rPr lang="sk-SK" dirty="0" err="1" smtClean="0"/>
              <a:t>This</a:t>
            </a:r>
            <a:r>
              <a:rPr lang="sk-SK" dirty="0" smtClean="0"/>
              <a:t> </a:t>
            </a:r>
            <a:r>
              <a:rPr lang="sk-SK" dirty="0" err="1" smtClean="0"/>
              <a:t>is</a:t>
            </a:r>
            <a:r>
              <a:rPr lang="sk-SK" dirty="0" smtClean="0"/>
              <a:t> </a:t>
            </a: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flag</a:t>
            </a:r>
            <a:r>
              <a:rPr lang="sk-SK" dirty="0" smtClean="0"/>
              <a:t>:</a:t>
            </a:r>
          </a:p>
          <a:p>
            <a:pPr>
              <a:buNone/>
            </a:pPr>
            <a:endParaRPr lang="sk-SK" dirty="0"/>
          </a:p>
        </p:txBody>
      </p:sp>
      <p:pic>
        <p:nvPicPr>
          <p:cNvPr id="29702" name="Picture 6" descr="Výsledok vyhľadávania obrázkov pre dopyt triang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496"/>
            <a:ext cx="6786610" cy="3407444"/>
          </a:xfrm>
          <a:prstGeom prst="rect">
            <a:avLst/>
          </a:prstGeom>
          <a:noFill/>
        </p:spPr>
      </p:pic>
      <p:pic>
        <p:nvPicPr>
          <p:cNvPr id="9" name="Obrázok 8" descr="Ber fla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3643314"/>
            <a:ext cx="2428440" cy="2428440"/>
          </a:xfrm>
          <a:prstGeom prst="rect">
            <a:avLst/>
          </a:prstGeom>
        </p:spPr>
      </p:pic>
      <p:sp>
        <p:nvSpPr>
          <p:cNvPr id="15" name="Obdĺžnik 14"/>
          <p:cNvSpPr/>
          <p:nvPr/>
        </p:nvSpPr>
        <p:spPr>
          <a:xfrm>
            <a:off x="714348" y="2857496"/>
            <a:ext cx="6786610" cy="3429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Foods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Galaria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 err="1" smtClean="0"/>
              <a:t>Galaria</a:t>
            </a:r>
            <a:r>
              <a:rPr lang="sk-SK" dirty="0" smtClean="0"/>
              <a:t> has </a:t>
            </a:r>
            <a:r>
              <a:rPr lang="sk-SK" dirty="0" err="1" smtClean="0"/>
              <a:t>various</a:t>
            </a:r>
            <a:r>
              <a:rPr lang="sk-SK" dirty="0" smtClean="0"/>
              <a:t> </a:t>
            </a:r>
            <a:r>
              <a:rPr lang="sk-SK" dirty="0" err="1" smtClean="0"/>
              <a:t>food</a:t>
            </a:r>
            <a:r>
              <a:rPr lang="sk-SK" dirty="0" smtClean="0"/>
              <a:t> </a:t>
            </a:r>
            <a:r>
              <a:rPr lang="sk-SK" dirty="0" err="1" smtClean="0"/>
              <a:t>types</a:t>
            </a:r>
            <a:r>
              <a:rPr lang="sk-SK" dirty="0" smtClean="0"/>
              <a:t>. </a:t>
            </a: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biggest</a:t>
            </a:r>
            <a:r>
              <a:rPr lang="sk-SK" dirty="0" smtClean="0"/>
              <a:t> </a:t>
            </a:r>
            <a:r>
              <a:rPr lang="sk-SK" dirty="0" err="1" smtClean="0"/>
              <a:t>delicacys</a:t>
            </a:r>
            <a:r>
              <a:rPr lang="sk-SK" dirty="0" smtClean="0"/>
              <a:t> are </a:t>
            </a:r>
            <a:r>
              <a:rPr lang="sk-SK" dirty="0" err="1" smtClean="0"/>
              <a:t>fish</a:t>
            </a:r>
            <a:r>
              <a:rPr lang="sk-SK" dirty="0" smtClean="0"/>
              <a:t>. </a:t>
            </a:r>
            <a:r>
              <a:rPr lang="sk-SK" dirty="0" err="1" smtClean="0"/>
              <a:t>Like</a:t>
            </a:r>
            <a:r>
              <a:rPr lang="sk-SK" dirty="0" smtClean="0"/>
              <a:t> </a:t>
            </a:r>
            <a:r>
              <a:rPr lang="sk-SK" dirty="0" err="1" smtClean="0"/>
              <a:t>fried</a:t>
            </a:r>
            <a:r>
              <a:rPr lang="sk-SK" dirty="0" smtClean="0"/>
              <a:t> </a:t>
            </a:r>
            <a:r>
              <a:rPr lang="sk-SK" dirty="0" err="1" smtClean="0"/>
              <a:t>salmon</a:t>
            </a:r>
            <a:r>
              <a:rPr lang="sk-SK" dirty="0" smtClean="0"/>
              <a:t>, </a:t>
            </a:r>
            <a:r>
              <a:rPr lang="sk-SK" dirty="0" err="1" smtClean="0"/>
              <a:t>baked</a:t>
            </a:r>
            <a:r>
              <a:rPr lang="sk-SK" dirty="0" smtClean="0"/>
              <a:t> </a:t>
            </a:r>
            <a:r>
              <a:rPr lang="sk-SK" dirty="0" err="1" smtClean="0"/>
              <a:t>tuna</a:t>
            </a:r>
            <a:r>
              <a:rPr lang="sk-SK" dirty="0" smtClean="0"/>
              <a:t> or </a:t>
            </a:r>
            <a:r>
              <a:rPr lang="sk-SK" dirty="0" err="1" smtClean="0"/>
              <a:t>fish</a:t>
            </a:r>
            <a:r>
              <a:rPr lang="sk-SK" dirty="0" smtClean="0"/>
              <a:t> </a:t>
            </a:r>
            <a:r>
              <a:rPr lang="sk-SK" dirty="0" err="1" smtClean="0"/>
              <a:t>cake</a:t>
            </a:r>
            <a:r>
              <a:rPr lang="sk-SK" dirty="0" smtClean="0"/>
              <a:t>. </a:t>
            </a:r>
            <a:r>
              <a:rPr lang="sk-SK" dirty="0" err="1" smtClean="0"/>
              <a:t>But</a:t>
            </a:r>
            <a:r>
              <a:rPr lang="sk-SK" dirty="0" smtClean="0"/>
              <a:t> </a:t>
            </a:r>
            <a:r>
              <a:rPr lang="sk-SK" dirty="0" err="1" smtClean="0"/>
              <a:t>Galaria</a:t>
            </a:r>
            <a:r>
              <a:rPr lang="sk-SK" dirty="0" smtClean="0"/>
              <a:t> </a:t>
            </a:r>
            <a:r>
              <a:rPr lang="sk-SK" dirty="0" err="1" smtClean="0"/>
              <a:t>even</a:t>
            </a:r>
            <a:r>
              <a:rPr lang="sk-SK" dirty="0" smtClean="0"/>
              <a:t> has </a:t>
            </a:r>
            <a:r>
              <a:rPr lang="sk-SK" dirty="0" err="1" smtClean="0"/>
              <a:t>Bear</a:t>
            </a:r>
            <a:r>
              <a:rPr lang="sk-SK" dirty="0" smtClean="0"/>
              <a:t> </a:t>
            </a:r>
            <a:r>
              <a:rPr lang="sk-SK" dirty="0" err="1" smtClean="0"/>
              <a:t>spagetti</a:t>
            </a:r>
            <a:r>
              <a:rPr lang="sk-SK" dirty="0" smtClean="0"/>
              <a:t> and a </a:t>
            </a:r>
            <a:r>
              <a:rPr lang="sk-SK" dirty="0" err="1" smtClean="0"/>
              <a:t>delicasy</a:t>
            </a:r>
            <a:r>
              <a:rPr lang="sk-SK" dirty="0" smtClean="0"/>
              <a:t> </a:t>
            </a:r>
            <a:r>
              <a:rPr lang="sk-SK" dirty="0" err="1" smtClean="0"/>
              <a:t>called</a:t>
            </a:r>
            <a:r>
              <a:rPr lang="sk-SK" dirty="0" smtClean="0"/>
              <a:t>: </a:t>
            </a:r>
            <a:r>
              <a:rPr lang="sk-SK" dirty="0" err="1" smtClean="0"/>
              <a:t>Russian</a:t>
            </a:r>
            <a:r>
              <a:rPr lang="sk-SK" dirty="0" smtClean="0"/>
              <a:t> </a:t>
            </a:r>
            <a:r>
              <a:rPr lang="sk-SK" dirty="0" err="1" smtClean="0"/>
              <a:t>Bear</a:t>
            </a:r>
            <a:r>
              <a:rPr lang="sk-SK" dirty="0" smtClean="0"/>
              <a:t> </a:t>
            </a:r>
            <a:r>
              <a:rPr lang="sk-SK" dirty="0" err="1" smtClean="0"/>
              <a:t>attack</a:t>
            </a:r>
            <a:r>
              <a:rPr lang="sk-SK" dirty="0" smtClean="0"/>
              <a:t>. </a:t>
            </a: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Russian</a:t>
            </a:r>
            <a:r>
              <a:rPr lang="sk-SK" dirty="0" smtClean="0"/>
              <a:t> </a:t>
            </a:r>
            <a:r>
              <a:rPr lang="sk-SK" dirty="0" err="1" smtClean="0"/>
              <a:t>bear</a:t>
            </a:r>
            <a:r>
              <a:rPr lang="sk-SK" dirty="0" smtClean="0"/>
              <a:t> </a:t>
            </a:r>
            <a:r>
              <a:rPr lang="sk-SK" dirty="0" err="1" smtClean="0"/>
              <a:t>attack</a:t>
            </a:r>
            <a:r>
              <a:rPr lang="sk-SK" dirty="0" smtClean="0"/>
              <a:t> </a:t>
            </a:r>
            <a:r>
              <a:rPr lang="sk-SK" dirty="0" err="1" smtClean="0"/>
              <a:t>is</a:t>
            </a:r>
            <a:r>
              <a:rPr lang="sk-SK" dirty="0" smtClean="0"/>
              <a:t> </a:t>
            </a:r>
            <a:r>
              <a:rPr lang="sk-SK" dirty="0" err="1" smtClean="0"/>
              <a:t>spagetti</a:t>
            </a:r>
            <a:r>
              <a:rPr lang="sk-SK" dirty="0" smtClean="0"/>
              <a:t> </a:t>
            </a:r>
            <a:r>
              <a:rPr lang="sk-SK" dirty="0" err="1" smtClean="0"/>
              <a:t>with</a:t>
            </a:r>
            <a:r>
              <a:rPr lang="sk-SK" dirty="0" smtClean="0"/>
              <a:t> </a:t>
            </a:r>
            <a:r>
              <a:rPr lang="sk-SK" dirty="0" err="1" smtClean="0"/>
              <a:t>fish</a:t>
            </a:r>
            <a:r>
              <a:rPr lang="sk-SK" dirty="0" smtClean="0"/>
              <a:t> </a:t>
            </a:r>
            <a:r>
              <a:rPr lang="sk-SK" dirty="0" err="1" smtClean="0"/>
              <a:t>boiled</a:t>
            </a:r>
            <a:r>
              <a:rPr lang="sk-SK" dirty="0" smtClean="0"/>
              <a:t> in </a:t>
            </a:r>
            <a:r>
              <a:rPr lang="sk-SK" dirty="0" err="1" smtClean="0"/>
              <a:t>water</a:t>
            </a:r>
            <a:r>
              <a:rPr lang="sk-SK" dirty="0" smtClean="0"/>
              <a:t> </a:t>
            </a:r>
            <a:r>
              <a:rPr lang="sk-SK" dirty="0" err="1" smtClean="0"/>
              <a:t>with</a:t>
            </a:r>
            <a:r>
              <a:rPr lang="sk-SK" dirty="0" smtClean="0"/>
              <a:t> a </a:t>
            </a:r>
            <a:r>
              <a:rPr lang="sk-SK" dirty="0" err="1" smtClean="0"/>
              <a:t>shot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Vodka.</a:t>
            </a:r>
          </a:p>
        </p:txBody>
      </p:sp>
      <p:pic>
        <p:nvPicPr>
          <p:cNvPr id="30722" name="Picture 2" descr="Výsledok vyhľadávania obrázkov pre dopyt Tunia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06581"/>
            <a:ext cx="2928958" cy="1951419"/>
          </a:xfrm>
          <a:prstGeom prst="rect">
            <a:avLst/>
          </a:prstGeom>
          <a:noFill/>
        </p:spPr>
      </p:pic>
      <p:sp>
        <p:nvSpPr>
          <p:cNvPr id="30724" name="AutoShape 4" descr="Výsledok vyhľadávania obrázkov pre dopyt Fish Cak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726" name="AutoShape 6" descr="Výsledok vyhľadávania obrázkov pre dopyt Fish Cak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728" name="AutoShape 8" descr="Výsledok vyhľadávania obrázkov pre dopyt Fish Cak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730" name="AutoShape 10" descr="Výsledok vyhľadávania obrázkov pre dopyt Fish Cak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732" name="AutoShape 12" descr="Výsledok vyhľadávania obrázkov pre dopyt Fish Cak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734" name="AutoShape 14" descr="Výsledok vyhľadávania obrázkov pre dopyt Fish Cak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30736" name="Picture 16" descr="Výsledok vyhľadávania obrázkov pre dopyt šopaget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4729320"/>
            <a:ext cx="3357554" cy="2128679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monumets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Galaria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 err="1" smtClean="0"/>
              <a:t>Galarias</a:t>
            </a:r>
            <a:r>
              <a:rPr lang="sk-SK" dirty="0" smtClean="0"/>
              <a:t> </a:t>
            </a:r>
            <a:r>
              <a:rPr lang="sk-SK" dirty="0" err="1" smtClean="0"/>
              <a:t>biggest</a:t>
            </a:r>
            <a:r>
              <a:rPr lang="sk-SK" dirty="0" smtClean="0"/>
              <a:t> monument </a:t>
            </a:r>
            <a:r>
              <a:rPr lang="sk-SK" dirty="0" err="1" smtClean="0"/>
              <a:t>is</a:t>
            </a:r>
            <a:r>
              <a:rPr lang="sk-SK" dirty="0" smtClean="0"/>
              <a:t> </a:t>
            </a:r>
            <a:r>
              <a:rPr lang="sk-SK" dirty="0" err="1" smtClean="0"/>
              <a:t>the</a:t>
            </a:r>
            <a:r>
              <a:rPr lang="sk-SK" dirty="0" smtClean="0"/>
              <a:t> statue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founder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Galaria</a:t>
            </a:r>
            <a:r>
              <a:rPr lang="sk-SK" dirty="0" smtClean="0"/>
              <a:t>, </a:t>
            </a:r>
            <a:r>
              <a:rPr lang="sk-SK" dirty="0" err="1" smtClean="0"/>
              <a:t>Russian</a:t>
            </a:r>
            <a:r>
              <a:rPr lang="sk-SK" dirty="0" smtClean="0"/>
              <a:t> </a:t>
            </a:r>
            <a:r>
              <a:rPr lang="sk-SK" dirty="0" err="1" smtClean="0"/>
              <a:t>Bear</a:t>
            </a:r>
            <a:r>
              <a:rPr lang="sk-SK" dirty="0" smtClean="0"/>
              <a:t>. </a:t>
            </a:r>
            <a:r>
              <a:rPr lang="sk-SK" dirty="0" err="1" smtClean="0"/>
              <a:t>It</a:t>
            </a:r>
            <a:r>
              <a:rPr lang="sk-SK" dirty="0" smtClean="0"/>
              <a:t> </a:t>
            </a:r>
            <a:r>
              <a:rPr lang="sk-SK" dirty="0" err="1" smtClean="0"/>
              <a:t>also</a:t>
            </a:r>
            <a:r>
              <a:rPr lang="sk-SK" dirty="0" smtClean="0"/>
              <a:t> has </a:t>
            </a:r>
            <a:r>
              <a:rPr lang="sk-SK" dirty="0" err="1" smtClean="0"/>
              <a:t>other</a:t>
            </a:r>
            <a:r>
              <a:rPr lang="sk-SK" dirty="0" smtClean="0"/>
              <a:t> </a:t>
            </a:r>
            <a:r>
              <a:rPr lang="sk-SK" dirty="0" err="1" smtClean="0"/>
              <a:t>monumets</a:t>
            </a:r>
            <a:r>
              <a:rPr lang="sk-SK" dirty="0" smtClean="0"/>
              <a:t> </a:t>
            </a:r>
            <a:r>
              <a:rPr lang="sk-SK" dirty="0" err="1" smtClean="0"/>
              <a:t>like</a:t>
            </a:r>
            <a:r>
              <a:rPr lang="sk-SK" dirty="0" smtClean="0"/>
              <a:t>: </a:t>
            </a:r>
            <a:r>
              <a:rPr lang="sk-SK" dirty="0" err="1" smtClean="0"/>
              <a:t>Russian</a:t>
            </a:r>
            <a:r>
              <a:rPr lang="sk-SK" dirty="0" smtClean="0"/>
              <a:t> </a:t>
            </a:r>
            <a:r>
              <a:rPr lang="sk-SK" dirty="0" err="1" smtClean="0"/>
              <a:t>Bears</a:t>
            </a:r>
            <a:r>
              <a:rPr lang="sk-SK" dirty="0" smtClean="0"/>
              <a:t> </a:t>
            </a:r>
            <a:r>
              <a:rPr lang="sk-SK" dirty="0" err="1" smtClean="0"/>
              <a:t>house</a:t>
            </a:r>
            <a:r>
              <a:rPr lang="sk-SK" dirty="0" smtClean="0"/>
              <a:t>, </a:t>
            </a:r>
            <a:r>
              <a:rPr lang="sk-SK" dirty="0" err="1" smtClean="0"/>
              <a:t>books</a:t>
            </a:r>
            <a:r>
              <a:rPr lang="sk-SK" dirty="0" smtClean="0"/>
              <a:t> </a:t>
            </a:r>
            <a:r>
              <a:rPr lang="sk-SK" dirty="0" err="1" smtClean="0"/>
              <a:t>that</a:t>
            </a:r>
            <a:r>
              <a:rPr lang="sk-SK" dirty="0" smtClean="0"/>
              <a:t> </a:t>
            </a:r>
            <a:r>
              <a:rPr lang="sk-SK" dirty="0" err="1" smtClean="0"/>
              <a:t>Russain</a:t>
            </a:r>
            <a:r>
              <a:rPr lang="sk-SK" dirty="0" smtClean="0"/>
              <a:t> </a:t>
            </a:r>
            <a:r>
              <a:rPr lang="sk-SK" dirty="0" err="1" smtClean="0"/>
              <a:t>Bear</a:t>
            </a:r>
            <a:r>
              <a:rPr lang="sk-SK" dirty="0" smtClean="0"/>
              <a:t> </a:t>
            </a:r>
            <a:r>
              <a:rPr lang="sk-SK" dirty="0" err="1" smtClean="0"/>
              <a:t>wrote</a:t>
            </a:r>
            <a:r>
              <a:rPr lang="sk-SK" dirty="0" smtClean="0"/>
              <a:t> </a:t>
            </a:r>
            <a:r>
              <a:rPr lang="sk-SK" dirty="0" err="1" smtClean="0"/>
              <a:t>when</a:t>
            </a:r>
            <a:r>
              <a:rPr lang="sk-SK" dirty="0" smtClean="0"/>
              <a:t> </a:t>
            </a:r>
            <a:r>
              <a:rPr lang="sk-SK" dirty="0" err="1" smtClean="0"/>
              <a:t>he</a:t>
            </a:r>
            <a:r>
              <a:rPr lang="sk-SK" dirty="0" smtClean="0"/>
              <a:t> </a:t>
            </a:r>
            <a:r>
              <a:rPr lang="sk-SK" dirty="0" err="1" smtClean="0"/>
              <a:t>was</a:t>
            </a:r>
            <a:r>
              <a:rPr lang="sk-SK" dirty="0" smtClean="0"/>
              <a:t> </a:t>
            </a:r>
            <a:r>
              <a:rPr lang="sk-SK" dirty="0" err="1" smtClean="0"/>
              <a:t>young</a:t>
            </a:r>
            <a:r>
              <a:rPr lang="sk-SK" dirty="0" smtClean="0"/>
              <a:t> and Mount. </a:t>
            </a:r>
            <a:r>
              <a:rPr lang="sk-SK" dirty="0" err="1" smtClean="0"/>
              <a:t>Grizzley</a:t>
            </a:r>
            <a:r>
              <a:rPr lang="sk-SK" dirty="0" smtClean="0"/>
              <a:t>.</a:t>
            </a:r>
            <a:endParaRPr lang="sk-SK" dirty="0"/>
          </a:p>
        </p:txBody>
      </p:sp>
      <p:pic>
        <p:nvPicPr>
          <p:cNvPr id="31746" name="Picture 2" descr="Výsledok vyhľadávania obrázkov pre dopyt mounta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571852"/>
            <a:ext cx="3286148" cy="328614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rules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Galaria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 err="1" smtClean="0"/>
              <a:t>Galaria</a:t>
            </a:r>
            <a:r>
              <a:rPr lang="sk-SK" dirty="0" smtClean="0"/>
              <a:t> </a:t>
            </a:r>
            <a:r>
              <a:rPr lang="sk-SK" dirty="0" err="1" smtClean="0"/>
              <a:t>is</a:t>
            </a:r>
            <a:r>
              <a:rPr lang="sk-SK" dirty="0" smtClean="0"/>
              <a:t> a </a:t>
            </a:r>
            <a:r>
              <a:rPr lang="sk-SK" dirty="0" err="1" smtClean="0"/>
              <a:t>free</a:t>
            </a:r>
            <a:r>
              <a:rPr lang="sk-SK" dirty="0" smtClean="0"/>
              <a:t> country, </a:t>
            </a:r>
            <a:r>
              <a:rPr lang="sk-SK" dirty="0" err="1" smtClean="0"/>
              <a:t>but</a:t>
            </a:r>
            <a:r>
              <a:rPr lang="sk-SK" dirty="0" smtClean="0"/>
              <a:t> </a:t>
            </a:r>
            <a:r>
              <a:rPr lang="sk-SK" dirty="0" err="1" smtClean="0"/>
              <a:t>there</a:t>
            </a:r>
            <a:r>
              <a:rPr lang="sk-SK" dirty="0" smtClean="0"/>
              <a:t> are </a:t>
            </a:r>
            <a:r>
              <a:rPr lang="sk-SK" dirty="0" err="1" smtClean="0"/>
              <a:t>some</a:t>
            </a:r>
            <a:r>
              <a:rPr lang="sk-SK" dirty="0" smtClean="0"/>
              <a:t> </a:t>
            </a:r>
            <a:r>
              <a:rPr lang="sk-SK" dirty="0" err="1" smtClean="0"/>
              <a:t>rules</a:t>
            </a:r>
            <a:r>
              <a:rPr lang="sk-SK" dirty="0" smtClean="0"/>
              <a:t>.</a:t>
            </a:r>
          </a:p>
          <a:p>
            <a:pPr>
              <a:buNone/>
            </a:pPr>
            <a:r>
              <a:rPr lang="sk-SK" dirty="0" err="1" smtClean="0"/>
              <a:t>One</a:t>
            </a:r>
            <a:r>
              <a:rPr lang="sk-SK" dirty="0" smtClean="0"/>
              <a:t>: </a:t>
            </a:r>
            <a:r>
              <a:rPr lang="sk-SK" dirty="0" err="1" smtClean="0"/>
              <a:t>Criminals</a:t>
            </a:r>
            <a:r>
              <a:rPr lang="sk-SK" dirty="0" smtClean="0"/>
              <a:t> are </a:t>
            </a:r>
            <a:r>
              <a:rPr lang="sk-SK" dirty="0" err="1" smtClean="0"/>
              <a:t>not</a:t>
            </a:r>
            <a:r>
              <a:rPr lang="sk-SK" dirty="0" smtClean="0"/>
              <a:t> </a:t>
            </a:r>
            <a:r>
              <a:rPr lang="sk-SK" dirty="0" err="1" smtClean="0"/>
              <a:t>welcome</a:t>
            </a:r>
            <a:r>
              <a:rPr lang="sk-SK" dirty="0" smtClean="0"/>
              <a:t> in </a:t>
            </a:r>
            <a:r>
              <a:rPr lang="sk-SK" dirty="0" err="1" smtClean="0"/>
              <a:t>Galaria</a:t>
            </a:r>
            <a:endParaRPr lang="sk-SK" dirty="0" smtClean="0"/>
          </a:p>
          <a:p>
            <a:pPr>
              <a:buNone/>
            </a:pPr>
            <a:r>
              <a:rPr lang="sk-SK" dirty="0" err="1" smtClean="0"/>
              <a:t>Two</a:t>
            </a:r>
            <a:r>
              <a:rPr lang="sk-SK" dirty="0" smtClean="0"/>
              <a:t>: </a:t>
            </a:r>
            <a:r>
              <a:rPr lang="sk-SK" dirty="0" err="1" smtClean="0"/>
              <a:t>People</a:t>
            </a:r>
            <a:r>
              <a:rPr lang="sk-SK" dirty="0" smtClean="0"/>
              <a:t> </a:t>
            </a:r>
            <a:r>
              <a:rPr lang="sk-SK" dirty="0" err="1" smtClean="0"/>
              <a:t>should</a:t>
            </a:r>
            <a:r>
              <a:rPr lang="sk-SK" dirty="0" smtClean="0"/>
              <a:t> </a:t>
            </a:r>
            <a:r>
              <a:rPr lang="sk-SK" dirty="0" err="1" smtClean="0"/>
              <a:t>respect</a:t>
            </a:r>
            <a:r>
              <a:rPr lang="sk-SK" dirty="0" smtClean="0"/>
              <a:t> </a:t>
            </a:r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rules</a:t>
            </a:r>
            <a:r>
              <a:rPr lang="sk-SK" dirty="0" smtClean="0"/>
              <a:t> and </a:t>
            </a:r>
            <a:r>
              <a:rPr lang="sk-SK" dirty="0" err="1" smtClean="0"/>
              <a:t>laws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Galaria</a:t>
            </a:r>
            <a:endParaRPr lang="sk-SK" dirty="0" smtClean="0"/>
          </a:p>
          <a:p>
            <a:pPr>
              <a:buNone/>
            </a:pPr>
            <a:r>
              <a:rPr lang="sk-SK" dirty="0" err="1" smtClean="0"/>
              <a:t>Three</a:t>
            </a:r>
            <a:r>
              <a:rPr lang="sk-SK" dirty="0" smtClean="0"/>
              <a:t>: Vodka </a:t>
            </a:r>
            <a:r>
              <a:rPr lang="sk-SK" dirty="0" err="1" smtClean="0"/>
              <a:t>is</a:t>
            </a:r>
            <a:r>
              <a:rPr lang="sk-SK" dirty="0" smtClean="0"/>
              <a:t> </a:t>
            </a:r>
            <a:r>
              <a:rPr lang="sk-SK" dirty="0" err="1" smtClean="0"/>
              <a:t>not</a:t>
            </a:r>
            <a:r>
              <a:rPr lang="sk-SK" dirty="0" smtClean="0"/>
              <a:t> </a:t>
            </a:r>
            <a:r>
              <a:rPr lang="sk-SK" dirty="0" err="1" smtClean="0"/>
              <a:t>alcohol</a:t>
            </a:r>
            <a:r>
              <a:rPr lang="sk-SK" dirty="0" smtClean="0"/>
              <a:t>, </a:t>
            </a:r>
            <a:r>
              <a:rPr lang="sk-SK" dirty="0" err="1" smtClean="0"/>
              <a:t>but</a:t>
            </a:r>
            <a:r>
              <a:rPr lang="sk-SK" dirty="0" smtClean="0"/>
              <a:t> a soft drink</a:t>
            </a:r>
          </a:p>
          <a:p>
            <a:pPr>
              <a:buNone/>
            </a:pPr>
            <a:r>
              <a:rPr lang="sk-SK" dirty="0" err="1" smtClean="0"/>
              <a:t>Four</a:t>
            </a:r>
            <a:r>
              <a:rPr lang="sk-SK" dirty="0" smtClean="0"/>
              <a:t>: </a:t>
            </a:r>
            <a:r>
              <a:rPr lang="sk-SK" dirty="0" err="1" smtClean="0"/>
              <a:t>Follow</a:t>
            </a:r>
            <a:r>
              <a:rPr lang="sk-SK" dirty="0" smtClean="0"/>
              <a:t> </a:t>
            </a:r>
            <a:r>
              <a:rPr lang="sk-SK" dirty="0" err="1" smtClean="0"/>
              <a:t>these</a:t>
            </a:r>
            <a:r>
              <a:rPr lang="sk-SK" dirty="0" smtClean="0"/>
              <a:t> </a:t>
            </a:r>
            <a:r>
              <a:rPr lang="sk-SK" dirty="0" err="1" smtClean="0"/>
              <a:t>rules</a:t>
            </a:r>
            <a:r>
              <a:rPr lang="sk-SK" dirty="0" smtClean="0"/>
              <a:t> and </a:t>
            </a:r>
            <a:r>
              <a:rPr lang="sk-SK" dirty="0" err="1" smtClean="0"/>
              <a:t>you</a:t>
            </a:r>
            <a:r>
              <a:rPr lang="sk-SK" dirty="0" smtClean="0"/>
              <a:t> </a:t>
            </a:r>
            <a:r>
              <a:rPr lang="sk-SK" dirty="0" err="1" smtClean="0"/>
              <a:t>will</a:t>
            </a:r>
            <a:r>
              <a:rPr lang="sk-SK" dirty="0" smtClean="0"/>
              <a:t> </a:t>
            </a:r>
            <a:r>
              <a:rPr lang="sk-SK" dirty="0" err="1" smtClean="0"/>
              <a:t>be</a:t>
            </a:r>
            <a:r>
              <a:rPr lang="sk-SK" dirty="0" smtClean="0"/>
              <a:t> </a:t>
            </a:r>
            <a:r>
              <a:rPr lang="sk-SK" dirty="0" err="1" smtClean="0"/>
              <a:t>fine</a:t>
            </a:r>
            <a:r>
              <a:rPr lang="sk-SK" dirty="0" smtClean="0"/>
              <a:t>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 smtClean="0"/>
              <a:t>Thank</a:t>
            </a:r>
            <a:r>
              <a:rPr lang="sk-SK" dirty="0" smtClean="0"/>
              <a:t> </a:t>
            </a:r>
            <a:r>
              <a:rPr lang="sk-SK" dirty="0" err="1" smtClean="0"/>
              <a:t>you</a:t>
            </a:r>
            <a:r>
              <a:rPr lang="sk-SK" dirty="0" smtClean="0"/>
              <a:t> </a:t>
            </a:r>
            <a:r>
              <a:rPr lang="sk-SK" dirty="0" err="1" smtClean="0"/>
              <a:t>for</a:t>
            </a:r>
            <a:r>
              <a:rPr lang="sk-SK" dirty="0" smtClean="0"/>
              <a:t> </a:t>
            </a:r>
            <a:r>
              <a:rPr lang="sk-SK" dirty="0" err="1" smtClean="0"/>
              <a:t>reading</a:t>
            </a:r>
            <a:r>
              <a:rPr lang="sk-SK" dirty="0" smtClean="0"/>
              <a:t>/</a:t>
            </a:r>
            <a:r>
              <a:rPr lang="sk-SK" dirty="0" err="1" smtClean="0"/>
              <a:t>listening</a:t>
            </a:r>
            <a:r>
              <a:rPr lang="sk-SK" dirty="0" smtClean="0"/>
              <a:t>!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k-SK" dirty="0"/>
          </a:p>
        </p:txBody>
      </p:sp>
      <p:pic>
        <p:nvPicPr>
          <p:cNvPr id="32770" name="Picture 2" descr="Výsledok vyhľadávania obrázkov pre dopyt bear in tuxed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857364"/>
            <a:ext cx="6786578" cy="500063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</TotalTime>
  <Words>311</Words>
  <Application>Microsoft Office PowerPoint</Application>
  <PresentationFormat>Prezentácia na obrazovke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Tok</vt:lpstr>
      <vt:lpstr>Galaria</vt:lpstr>
      <vt:lpstr>The Location of Galaria</vt:lpstr>
      <vt:lpstr>The president of Galaria</vt:lpstr>
      <vt:lpstr>The map of Galaria</vt:lpstr>
      <vt:lpstr>The flag of Galaria</vt:lpstr>
      <vt:lpstr>Foods of Galaria</vt:lpstr>
      <vt:lpstr>The monumets of Galaria</vt:lpstr>
      <vt:lpstr>The rules of Galaria</vt:lpstr>
      <vt:lpstr>Thank you for reading/listening!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Galaria</dc:title>
  <dc:creator>Marek Lukas</dc:creator>
  <cp:lastModifiedBy>Marek Lukas</cp:lastModifiedBy>
  <cp:revision>10</cp:revision>
  <dcterms:created xsi:type="dcterms:W3CDTF">2020-03-26T10:37:31Z</dcterms:created>
  <dcterms:modified xsi:type="dcterms:W3CDTF">2020-03-26T11:53:44Z</dcterms:modified>
</cp:coreProperties>
</file>