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8.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66"/>
    <a:srgbClr val="2007D7"/>
    <a:srgbClr val="28A434"/>
    <a:srgbClr val="00FF00"/>
    <a:srgbClr val="AB86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sk-SK"/>
              <a:t>Kliknutím upravte štýl predlohy nadpisu</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a:t>Kliknutím upravte štýl predlohy podnadpisu</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E23F58F-21CE-40F6-8AA5-359036F2A74D}" type="datetimeFigureOut">
              <a:rPr lang="sk-SK" smtClean="0"/>
              <a:t>30. 3. 2020</a:t>
            </a:fld>
            <a:endParaRPr lang="sk-SK"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sk-SK"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1136806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1769151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Hlavička sekcie">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sk-SK"/>
              <a:t>Kliknutím upravte štýl predlohy nadpisu</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4107369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7" name="Slide Number Placeholder 6"/>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3517292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k-SK"/>
              <a:t>Kliknutím upravte štýl predlohy nadpisu</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8" name="Footer Placeholder 7"/>
          <p:cNvSpPr>
            <a:spLocks noGrp="1"/>
          </p:cNvSpPr>
          <p:nvPr>
            <p:ph type="ftr" sz="quarter" idx="11"/>
          </p:nvPr>
        </p:nvSpPr>
        <p:spPr/>
        <p:txBody>
          <a:bodyPr/>
          <a:lstStyle/>
          <a:p>
            <a:endParaRPr lang="sk-SK" dirty="0"/>
          </a:p>
        </p:txBody>
      </p:sp>
      <p:sp>
        <p:nvSpPr>
          <p:cNvPr id="9" name="Slide Number Placeholder 8"/>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2404572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sk-SK"/>
              <a:t>Kliknutím upravte štýl predlohy nadpisu</a:t>
            </a:r>
            <a:endParaRPr lang="en-US" dirty="0"/>
          </a:p>
        </p:txBody>
      </p:sp>
      <p:sp>
        <p:nvSpPr>
          <p:cNvPr id="3" name="Date Placeholder 2"/>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4" name="Footer Placeholder 3"/>
          <p:cNvSpPr>
            <a:spLocks noGrp="1"/>
          </p:cNvSpPr>
          <p:nvPr>
            <p:ph type="ftr" sz="quarter" idx="11"/>
          </p:nvPr>
        </p:nvSpPr>
        <p:spPr/>
        <p:txBody>
          <a:bodyPr/>
          <a:lstStyle/>
          <a:p>
            <a:endParaRPr lang="sk-SK" dirty="0"/>
          </a:p>
        </p:txBody>
      </p:sp>
      <p:sp>
        <p:nvSpPr>
          <p:cNvPr id="5" name="Slide Number Placeholder 4"/>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3319414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3" name="Footer Placeholder 2"/>
          <p:cNvSpPr>
            <a:spLocks noGrp="1"/>
          </p:cNvSpPr>
          <p:nvPr>
            <p:ph type="ftr" sz="quarter" idx="11"/>
          </p:nvPr>
        </p:nvSpPr>
        <p:spPr/>
        <p:txBody>
          <a:bodyPr/>
          <a:lstStyle/>
          <a:p>
            <a:endParaRPr lang="sk-SK"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3450816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sk-SK"/>
              <a:t>Kliknutím upravte štýl predlohy nadpisu</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1615900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sk-SK"/>
              <a:t>Kliknutím na ikonu pridáte obrázok</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841906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2187127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Názov a popis">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sk-SK"/>
              <a:t>Kliknutím upravte štýl predlohy nadpisu</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2281482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Ponuka s popisom">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sk-SK"/>
              <a:t>Kliknutím upravte štýl predlohy nadpisu</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2543456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s názvo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sk-SK"/>
              <a:t>Kliknutím upravte štýl predlohy nadpisu</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1340367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ĺpec">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sk-SK"/>
              <a:t>Kliknutím upravte štýl predlohy nadpisu</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8" name="Footer Placeholder 7"/>
          <p:cNvSpPr>
            <a:spLocks noGrp="1"/>
          </p:cNvSpPr>
          <p:nvPr>
            <p:ph type="ftr" sz="quarter" idx="11"/>
          </p:nvPr>
        </p:nvSpPr>
        <p:spPr/>
        <p:txBody>
          <a:bodyPr/>
          <a:lstStyle/>
          <a:p>
            <a:endParaRPr lang="sk-SK" dirty="0"/>
          </a:p>
        </p:txBody>
      </p:sp>
      <p:sp>
        <p:nvSpPr>
          <p:cNvPr id="9" name="Slide Number Placeholder 8"/>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1266499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ĺpec s obrázkom">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sk-SK"/>
              <a:t>Kliknutím upravte štýl predlohy nadpisu</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E23F58F-21CE-40F6-8AA5-359036F2A74D}" type="datetimeFigureOut">
              <a:rPr lang="sk-SK" smtClean="0"/>
              <a:t>30. 3. 2020</a:t>
            </a:fld>
            <a:endParaRPr lang="sk-SK" dirty="0"/>
          </a:p>
        </p:txBody>
      </p:sp>
      <p:sp>
        <p:nvSpPr>
          <p:cNvPr id="8" name="Footer Placeholder 7"/>
          <p:cNvSpPr>
            <a:spLocks noGrp="1"/>
          </p:cNvSpPr>
          <p:nvPr>
            <p:ph type="ftr" sz="quarter" idx="11"/>
          </p:nvPr>
        </p:nvSpPr>
        <p:spPr>
          <a:xfrm>
            <a:off x="561111" y="6391838"/>
            <a:ext cx="3644282" cy="304801"/>
          </a:xfrm>
        </p:spPr>
        <p:txBody>
          <a:bodyPr/>
          <a:lstStyle/>
          <a:p>
            <a:endParaRPr lang="sk-SK" dirty="0"/>
          </a:p>
        </p:txBody>
      </p:sp>
      <p:sp>
        <p:nvSpPr>
          <p:cNvPr id="9" name="Slide Number Placeholder 8"/>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18316298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sk-SK"/>
              <a:t>Kliknutím upravte štýl predlohy nadpisu</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E23F58F-21CE-40F6-8AA5-359036F2A74D}" type="datetimeFigureOut">
              <a:rPr lang="sk-SK" smtClean="0"/>
              <a:t>30. 3. 2020</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1107598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Zvislý nadpis a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sk-SK"/>
              <a:t>Kliknutím upravte štýl predlohy nadpisu</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E23F58F-21CE-40F6-8AA5-359036F2A74D}" type="datetimeFigureOut">
              <a:rPr lang="sk-SK" smtClean="0"/>
              <a:t>30. 3. 2020</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16B7B31-9391-4234-802B-82F3C7A2A7F8}" type="slidenum">
              <a:rPr lang="sk-SK" smtClean="0"/>
              <a:t>‹#›</a:t>
            </a:fld>
            <a:endParaRPr lang="sk-SK" dirty="0"/>
          </a:p>
        </p:txBody>
      </p:sp>
    </p:spTree>
    <p:extLst>
      <p:ext uri="{BB962C8B-B14F-4D97-AF65-F5344CB8AC3E}">
        <p14:creationId xmlns:p14="http://schemas.microsoft.com/office/powerpoint/2010/main" val="298174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sk-SK"/>
              <a:t>Kliknutím upravte štýl predlohy nadpisu</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E23F58F-21CE-40F6-8AA5-359036F2A74D}" type="datetimeFigureOut">
              <a:rPr lang="sk-SK" smtClean="0"/>
              <a:t>30. 3. 2020</a:t>
            </a:fld>
            <a:endParaRPr lang="sk-SK"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sk-SK"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916B7B31-9391-4234-802B-82F3C7A2A7F8}" type="slidenum">
              <a:rPr lang="sk-SK" smtClean="0"/>
              <a:t>‹#›</a:t>
            </a:fld>
            <a:endParaRPr lang="sk-SK" dirty="0"/>
          </a:p>
        </p:txBody>
      </p:sp>
    </p:spTree>
    <p:extLst>
      <p:ext uri="{BB962C8B-B14F-4D97-AF65-F5344CB8AC3E}">
        <p14:creationId xmlns:p14="http://schemas.microsoft.com/office/powerpoint/2010/main" val="3741451008"/>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hyperlink" Target="https://aif.ru/food/recipies/mamin_salat_iz_redki_kapusty_i_morkovi" TargetMode="External"/><Relationship Id="rId3" Type="http://schemas.openxmlformats.org/officeDocument/2006/relationships/hyperlink" Target="https://www.humanmars.net/2019/04/1-million-human-colony-city-on-mars-by.html" TargetMode="External"/><Relationship Id="rId7" Type="http://schemas.openxmlformats.org/officeDocument/2006/relationships/hyperlink" Target="https://www.skyatnightmagazine.com/space-science/the-moons-of-mars/" TargetMode="External"/><Relationship Id="rId2" Type="http://schemas.openxmlformats.org/officeDocument/2006/relationships/hyperlink" Target="https://www.archdaily.com/927005/ted-talk-bjarke-ingels-explores-living-and-building-on-mars/5daf30b63312fd9f5d0000c1-ted-talk-bjarke-ingels-explores-living-and-building-on-mars-image" TargetMode="External"/><Relationship Id="rId1" Type="http://schemas.openxmlformats.org/officeDocument/2006/relationships/slideLayout" Target="../slideLayouts/slideLayout7.xml"/><Relationship Id="rId6" Type="http://schemas.openxmlformats.org/officeDocument/2006/relationships/hyperlink" Target="https://www.humanmars.net/2018/02/human-colony-in-martian-canyon-from.html" TargetMode="External"/><Relationship Id="rId5" Type="http://schemas.openxmlformats.org/officeDocument/2006/relationships/hyperlink" Target="https://techcrunch.com/wp-content/uploads/2019/11/mars-bfrs.jpg?w=1390&amp;crop=1" TargetMode="External"/><Relationship Id="rId4" Type="http://schemas.openxmlformats.org/officeDocument/2006/relationships/hyperlink" Target="https://thedigitalwise.com/2019/12/07/life-in-mars-human-beings-can-now-thrive-in-red-planets-conditions/" TargetMode="External"/><Relationship Id="rId9" Type="http://schemas.openxmlformats.org/officeDocument/2006/relationships/hyperlink" Target="https://sk.wikipedia.org/wiki/Emily_Deschanelov%C3%A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FD04C43-E96D-4DFA-B654-02E7F4A37706}"/>
              </a:ext>
            </a:extLst>
          </p:cNvPr>
          <p:cNvSpPr>
            <a:spLocks noGrp="1"/>
          </p:cNvSpPr>
          <p:nvPr>
            <p:ph type="ctrTitle"/>
          </p:nvPr>
        </p:nvSpPr>
        <p:spPr/>
        <p:txBody>
          <a:bodyPr/>
          <a:lstStyle/>
          <a:p>
            <a:r>
              <a:rPr lang="sk-SK" dirty="0">
                <a:solidFill>
                  <a:schemeClr val="accent1">
                    <a:lumMod val="40000"/>
                    <a:lumOff val="60000"/>
                  </a:schemeClr>
                </a:solidFill>
              </a:rPr>
              <a:t>United Mars </a:t>
            </a:r>
            <a:r>
              <a:rPr lang="en-GB" dirty="0">
                <a:solidFill>
                  <a:schemeClr val="accent1">
                    <a:lumMod val="40000"/>
                    <a:lumOff val="60000"/>
                  </a:schemeClr>
                </a:solidFill>
              </a:rPr>
              <a:t>Colonies</a:t>
            </a:r>
          </a:p>
        </p:txBody>
      </p:sp>
      <p:sp>
        <p:nvSpPr>
          <p:cNvPr id="3" name="Podnadpis 2">
            <a:extLst>
              <a:ext uri="{FF2B5EF4-FFF2-40B4-BE49-F238E27FC236}">
                <a16:creationId xmlns:a16="http://schemas.microsoft.com/office/drawing/2014/main" id="{E420F702-1AB8-4CE5-BBA0-05168CD4498E}"/>
              </a:ext>
            </a:extLst>
          </p:cNvPr>
          <p:cNvSpPr>
            <a:spLocks noGrp="1"/>
          </p:cNvSpPr>
          <p:nvPr>
            <p:ph type="subTitle" idx="1"/>
          </p:nvPr>
        </p:nvSpPr>
        <p:spPr/>
        <p:txBody>
          <a:bodyPr/>
          <a:lstStyle/>
          <a:p>
            <a:r>
              <a:rPr lang="sk-SK" dirty="0">
                <a:solidFill>
                  <a:schemeClr val="bg1"/>
                </a:solidFill>
              </a:rPr>
              <a:t>Martina </a:t>
            </a:r>
            <a:r>
              <a:rPr lang="sk-SK" dirty="0" err="1">
                <a:solidFill>
                  <a:schemeClr val="bg1"/>
                </a:solidFill>
              </a:rPr>
              <a:t>Grodná</a:t>
            </a:r>
            <a:endParaRPr lang="sk-SK" dirty="0">
              <a:solidFill>
                <a:schemeClr val="bg1"/>
              </a:solidFill>
            </a:endParaRPr>
          </a:p>
        </p:txBody>
      </p:sp>
    </p:spTree>
    <p:extLst>
      <p:ext uri="{BB962C8B-B14F-4D97-AF65-F5344CB8AC3E}">
        <p14:creationId xmlns:p14="http://schemas.microsoft.com/office/powerpoint/2010/main" val="2557386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C27737-7960-46D3-A2D9-6766096532B9}"/>
              </a:ext>
            </a:extLst>
          </p:cNvPr>
          <p:cNvSpPr>
            <a:spLocks noGrp="1"/>
          </p:cNvSpPr>
          <p:nvPr>
            <p:ph type="title"/>
          </p:nvPr>
        </p:nvSpPr>
        <p:spPr>
          <a:xfrm>
            <a:off x="427592" y="723689"/>
            <a:ext cx="5484836" cy="1004455"/>
          </a:xfrm>
        </p:spPr>
        <p:txBody>
          <a:bodyPr/>
          <a:lstStyle/>
          <a:p>
            <a:r>
              <a:rPr lang="sk-SK" sz="3200" dirty="0">
                <a:solidFill>
                  <a:schemeClr val="accent1">
                    <a:lumMod val="40000"/>
                    <a:lumOff val="60000"/>
                  </a:schemeClr>
                </a:solidFill>
              </a:rPr>
              <a:t>United Mars </a:t>
            </a:r>
            <a:r>
              <a:rPr lang="sk-SK" sz="3200" dirty="0" err="1">
                <a:solidFill>
                  <a:schemeClr val="accent1">
                    <a:lumMod val="40000"/>
                    <a:lumOff val="60000"/>
                  </a:schemeClr>
                </a:solidFill>
              </a:rPr>
              <a:t>Colonies</a:t>
            </a:r>
            <a:endParaRPr lang="sk-SK" sz="3200" dirty="0">
              <a:solidFill>
                <a:schemeClr val="accent1">
                  <a:lumMod val="40000"/>
                  <a:lumOff val="60000"/>
                </a:schemeClr>
              </a:solidFill>
            </a:endParaRPr>
          </a:p>
        </p:txBody>
      </p:sp>
      <p:pic>
        <p:nvPicPr>
          <p:cNvPr id="13" name="Zástupný objekt pre obsah 12">
            <a:extLst>
              <a:ext uri="{FF2B5EF4-FFF2-40B4-BE49-F238E27FC236}">
                <a16:creationId xmlns:a16="http://schemas.microsoft.com/office/drawing/2014/main" id="{C97BE06E-8B8E-42E5-9D22-FA07B5A70A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0444" y="1447800"/>
            <a:ext cx="4572000" cy="4572000"/>
          </a:xfrm>
        </p:spPr>
      </p:pic>
      <p:sp>
        <p:nvSpPr>
          <p:cNvPr id="3" name="BlokTextu 2">
            <a:extLst>
              <a:ext uri="{FF2B5EF4-FFF2-40B4-BE49-F238E27FC236}">
                <a16:creationId xmlns:a16="http://schemas.microsoft.com/office/drawing/2014/main" id="{98E26CD2-B535-441A-AC81-CC449227CA6E}"/>
              </a:ext>
            </a:extLst>
          </p:cNvPr>
          <p:cNvSpPr txBox="1"/>
          <p:nvPr/>
        </p:nvSpPr>
        <p:spPr>
          <a:xfrm>
            <a:off x="926355" y="2164350"/>
            <a:ext cx="3411682" cy="2462213"/>
          </a:xfrm>
          <a:prstGeom prst="rect">
            <a:avLst/>
          </a:prstGeom>
          <a:noFill/>
        </p:spPr>
        <p:txBody>
          <a:bodyPr wrap="square" rtlCol="0">
            <a:spAutoFit/>
          </a:bodyPr>
          <a:lstStyle/>
          <a:p>
            <a:pPr algn="ctr"/>
            <a:r>
              <a:rPr lang="sk-SK" sz="2200" dirty="0">
                <a:solidFill>
                  <a:schemeClr val="bg1"/>
                </a:solidFill>
                <a:latin typeface="Times New Roman" panose="02020603050405020304" pitchFamily="18" charset="0"/>
                <a:cs typeface="Times New Roman" panose="02020603050405020304" pitchFamily="18" charset="0"/>
              </a:rPr>
              <a:t>United Mars </a:t>
            </a:r>
            <a:r>
              <a:rPr lang="sk-SK" sz="2200" dirty="0" err="1">
                <a:solidFill>
                  <a:schemeClr val="bg1"/>
                </a:solidFill>
                <a:latin typeface="Times New Roman" panose="02020603050405020304" pitchFamily="18" charset="0"/>
                <a:cs typeface="Times New Roman" panose="02020603050405020304" pitchFamily="18" charset="0"/>
              </a:rPr>
              <a:t>Colonies</a:t>
            </a:r>
            <a:r>
              <a:rPr lang="sk-SK" sz="2200" dirty="0">
                <a:solidFill>
                  <a:schemeClr val="bg1"/>
                </a:solidFill>
                <a:latin typeface="Times New Roman" panose="02020603050405020304" pitchFamily="18" charset="0"/>
                <a:cs typeface="Times New Roman" panose="02020603050405020304" pitchFamily="18" charset="0"/>
              </a:rPr>
              <a:t> </a:t>
            </a:r>
            <a:r>
              <a:rPr lang="sk-SK" sz="2200" dirty="0" err="1">
                <a:solidFill>
                  <a:schemeClr val="bg1"/>
                </a:solidFill>
                <a:latin typeface="Times New Roman" panose="02020603050405020304" pitchFamily="18" charset="0"/>
                <a:cs typeface="Times New Roman" panose="02020603050405020304" pitchFamily="18" charset="0"/>
              </a:rPr>
              <a:t>also</a:t>
            </a:r>
            <a:r>
              <a:rPr lang="sk-SK" sz="2200" dirty="0">
                <a:solidFill>
                  <a:schemeClr val="bg1"/>
                </a:solidFill>
                <a:latin typeface="Times New Roman" panose="02020603050405020304" pitchFamily="18" charset="0"/>
                <a:cs typeface="Times New Roman" panose="02020603050405020304" pitchFamily="18" charset="0"/>
              </a:rPr>
              <a:t> </a:t>
            </a:r>
            <a:r>
              <a:rPr lang="sk-SK" sz="2200" dirty="0" err="1">
                <a:solidFill>
                  <a:schemeClr val="bg1"/>
                </a:solidFill>
                <a:latin typeface="Times New Roman" panose="02020603050405020304" pitchFamily="18" charset="0"/>
                <a:cs typeface="Times New Roman" panose="02020603050405020304" pitchFamily="18" charset="0"/>
              </a:rPr>
              <a:t>know</a:t>
            </a:r>
            <a:r>
              <a:rPr lang="sk-SK" sz="2200" dirty="0">
                <a:solidFill>
                  <a:schemeClr val="bg1"/>
                </a:solidFill>
                <a:latin typeface="Times New Roman" panose="02020603050405020304" pitchFamily="18" charset="0"/>
                <a:cs typeface="Times New Roman" panose="02020603050405020304" pitchFamily="18" charset="0"/>
              </a:rPr>
              <a:t> as UMC, </a:t>
            </a:r>
            <a:r>
              <a:rPr lang="sk-SK" sz="2200" dirty="0" err="1">
                <a:solidFill>
                  <a:schemeClr val="bg1"/>
                </a:solidFill>
                <a:latin typeface="Times New Roman" panose="02020603050405020304" pitchFamily="18" charset="0"/>
                <a:cs typeface="Times New Roman" panose="02020603050405020304" pitchFamily="18" charset="0"/>
              </a:rPr>
              <a:t>is</a:t>
            </a:r>
            <a:r>
              <a:rPr lang="sk-SK" sz="2200" dirty="0">
                <a:solidFill>
                  <a:schemeClr val="bg1"/>
                </a:solidFill>
                <a:latin typeface="Times New Roman" panose="02020603050405020304" pitchFamily="18" charset="0"/>
                <a:cs typeface="Times New Roman" panose="02020603050405020304" pitchFamily="18" charset="0"/>
              </a:rPr>
              <a:t> </a:t>
            </a:r>
            <a:r>
              <a:rPr lang="sk-SK" sz="2200" dirty="0" err="1">
                <a:solidFill>
                  <a:schemeClr val="bg1"/>
                </a:solidFill>
                <a:latin typeface="Times New Roman" panose="02020603050405020304" pitchFamily="18" charset="0"/>
                <a:cs typeface="Times New Roman" panose="02020603050405020304" pitchFamily="18" charset="0"/>
              </a:rPr>
              <a:t>the</a:t>
            </a:r>
            <a:r>
              <a:rPr lang="sk-SK" sz="2200" dirty="0">
                <a:solidFill>
                  <a:schemeClr val="bg1"/>
                </a:solidFill>
                <a:latin typeface="Times New Roman" panose="02020603050405020304" pitchFamily="18" charset="0"/>
                <a:cs typeface="Times New Roman" panose="02020603050405020304" pitchFamily="18" charset="0"/>
              </a:rPr>
              <a:t> </a:t>
            </a:r>
            <a:r>
              <a:rPr lang="sk-SK" sz="2200" dirty="0" err="1">
                <a:solidFill>
                  <a:schemeClr val="bg1"/>
                </a:solidFill>
                <a:latin typeface="Times New Roman" panose="02020603050405020304" pitchFamily="18" charset="0"/>
                <a:cs typeface="Times New Roman" panose="02020603050405020304" pitchFamily="18" charset="0"/>
              </a:rPr>
              <a:t>biggest</a:t>
            </a:r>
            <a:r>
              <a:rPr lang="sk-SK" sz="2200" dirty="0">
                <a:solidFill>
                  <a:schemeClr val="bg1"/>
                </a:solidFill>
                <a:latin typeface="Times New Roman" panose="02020603050405020304" pitchFamily="18" charset="0"/>
                <a:cs typeface="Times New Roman" panose="02020603050405020304" pitchFamily="18" charset="0"/>
              </a:rPr>
              <a:t> country on Mars. </a:t>
            </a:r>
            <a:r>
              <a:rPr lang="sk-SK" sz="2200" dirty="0" err="1">
                <a:solidFill>
                  <a:schemeClr val="bg1"/>
                </a:solidFill>
                <a:latin typeface="Times New Roman" panose="02020603050405020304" pitchFamily="18" charset="0"/>
                <a:cs typeface="Times New Roman" panose="02020603050405020304" pitchFamily="18" charset="0"/>
              </a:rPr>
              <a:t>There</a:t>
            </a:r>
            <a:r>
              <a:rPr lang="sk-SK" sz="2200" dirty="0">
                <a:solidFill>
                  <a:schemeClr val="bg1"/>
                </a:solidFill>
                <a:latin typeface="Times New Roman" panose="02020603050405020304" pitchFamily="18" charset="0"/>
                <a:cs typeface="Times New Roman" panose="02020603050405020304" pitchFamily="18" charset="0"/>
              </a:rPr>
              <a:t> are 48 </a:t>
            </a:r>
            <a:r>
              <a:rPr lang="sk-SK" sz="2200" dirty="0" err="1">
                <a:solidFill>
                  <a:schemeClr val="bg1"/>
                </a:solidFill>
                <a:latin typeface="Times New Roman" panose="02020603050405020304" pitchFamily="18" charset="0"/>
                <a:cs typeface="Times New Roman" panose="02020603050405020304" pitchFamily="18" charset="0"/>
              </a:rPr>
              <a:t>cities</a:t>
            </a:r>
            <a:r>
              <a:rPr lang="sk-SK" sz="2200" dirty="0">
                <a:solidFill>
                  <a:schemeClr val="bg1"/>
                </a:solidFill>
                <a:latin typeface="Times New Roman" panose="02020603050405020304" pitchFamily="18" charset="0"/>
                <a:cs typeface="Times New Roman" panose="02020603050405020304" pitchFamily="18" charset="0"/>
              </a:rPr>
              <a:t>. </a:t>
            </a:r>
          </a:p>
          <a:p>
            <a:pPr algn="ctr"/>
            <a:r>
              <a:rPr lang="sk-SK" sz="2200" dirty="0" err="1">
                <a:solidFill>
                  <a:schemeClr val="bg1"/>
                </a:solidFill>
                <a:latin typeface="Times New Roman" panose="02020603050405020304" pitchFamily="18" charset="0"/>
                <a:cs typeface="Times New Roman" panose="02020603050405020304" pitchFamily="18" charset="0"/>
              </a:rPr>
              <a:t>The</a:t>
            </a:r>
            <a:r>
              <a:rPr lang="sk-SK" sz="2200" dirty="0">
                <a:solidFill>
                  <a:schemeClr val="bg1"/>
                </a:solidFill>
                <a:latin typeface="Times New Roman" panose="02020603050405020304" pitchFamily="18" charset="0"/>
                <a:cs typeface="Times New Roman" panose="02020603050405020304" pitchFamily="18" charset="0"/>
              </a:rPr>
              <a:t> </a:t>
            </a:r>
            <a:r>
              <a:rPr lang="sk-SK" sz="2200" dirty="0" err="1">
                <a:solidFill>
                  <a:schemeClr val="bg1"/>
                </a:solidFill>
                <a:latin typeface="Times New Roman" panose="02020603050405020304" pitchFamily="18" charset="0"/>
                <a:cs typeface="Times New Roman" panose="02020603050405020304" pitchFamily="18" charset="0"/>
              </a:rPr>
              <a:t>area</a:t>
            </a:r>
            <a:r>
              <a:rPr lang="sk-SK" sz="2200" dirty="0">
                <a:solidFill>
                  <a:schemeClr val="bg1"/>
                </a:solidFill>
                <a:latin typeface="Times New Roman" panose="02020603050405020304" pitchFamily="18" charset="0"/>
                <a:cs typeface="Times New Roman" panose="02020603050405020304" pitchFamily="18" charset="0"/>
              </a:rPr>
              <a:t> </a:t>
            </a:r>
            <a:r>
              <a:rPr lang="sk-SK" sz="2200" dirty="0" err="1">
                <a:solidFill>
                  <a:schemeClr val="bg1"/>
                </a:solidFill>
                <a:latin typeface="Times New Roman" panose="02020603050405020304" pitchFamily="18" charset="0"/>
                <a:cs typeface="Times New Roman" panose="02020603050405020304" pitchFamily="18" charset="0"/>
              </a:rPr>
              <a:t>size</a:t>
            </a:r>
            <a:r>
              <a:rPr lang="sk-SK" sz="2200" dirty="0">
                <a:solidFill>
                  <a:schemeClr val="bg1"/>
                </a:solidFill>
                <a:latin typeface="Times New Roman" panose="02020603050405020304" pitchFamily="18" charset="0"/>
                <a:cs typeface="Times New Roman" panose="02020603050405020304" pitchFamily="18" charset="0"/>
              </a:rPr>
              <a:t> </a:t>
            </a:r>
            <a:r>
              <a:rPr lang="sk-SK" sz="2200" dirty="0" err="1">
                <a:solidFill>
                  <a:schemeClr val="bg1"/>
                </a:solidFill>
                <a:latin typeface="Times New Roman" panose="02020603050405020304" pitchFamily="18" charset="0"/>
                <a:cs typeface="Times New Roman" panose="02020603050405020304" pitchFamily="18" charset="0"/>
              </a:rPr>
              <a:t>is</a:t>
            </a:r>
            <a:r>
              <a:rPr lang="sk-SK" sz="2200" dirty="0">
                <a:solidFill>
                  <a:schemeClr val="bg1"/>
                </a:solidFill>
                <a:latin typeface="Times New Roman" panose="02020603050405020304" pitchFamily="18" charset="0"/>
                <a:cs typeface="Times New Roman" panose="02020603050405020304" pitchFamily="18" charset="0"/>
              </a:rPr>
              <a:t> 18,2 mil. km². </a:t>
            </a:r>
            <a:r>
              <a:rPr lang="sk-SK" sz="2200" dirty="0" err="1">
                <a:solidFill>
                  <a:schemeClr val="bg1"/>
                </a:solidFill>
                <a:latin typeface="Times New Roman" panose="02020603050405020304" pitchFamily="18" charset="0"/>
                <a:cs typeface="Times New Roman" panose="02020603050405020304" pitchFamily="18" charset="0"/>
              </a:rPr>
              <a:t>The</a:t>
            </a:r>
            <a:r>
              <a:rPr lang="sk-SK" sz="2200" dirty="0">
                <a:solidFill>
                  <a:schemeClr val="bg1"/>
                </a:solidFill>
                <a:latin typeface="Times New Roman" panose="02020603050405020304" pitchFamily="18" charset="0"/>
                <a:cs typeface="Times New Roman" panose="02020603050405020304" pitchFamily="18" charset="0"/>
              </a:rPr>
              <a:t> </a:t>
            </a:r>
            <a:r>
              <a:rPr lang="sk-SK" sz="2200" dirty="0" err="1">
                <a:solidFill>
                  <a:schemeClr val="bg1"/>
                </a:solidFill>
                <a:latin typeface="Times New Roman" panose="02020603050405020304" pitchFamily="18" charset="0"/>
                <a:cs typeface="Times New Roman" panose="02020603050405020304" pitchFamily="18" charset="0"/>
              </a:rPr>
              <a:t>population</a:t>
            </a:r>
            <a:r>
              <a:rPr lang="sk-SK" sz="2200" dirty="0">
                <a:solidFill>
                  <a:schemeClr val="bg1"/>
                </a:solidFill>
                <a:latin typeface="Times New Roman" panose="02020603050405020304" pitchFamily="18" charset="0"/>
                <a:cs typeface="Times New Roman" panose="02020603050405020304" pitchFamily="18" charset="0"/>
              </a:rPr>
              <a:t> </a:t>
            </a:r>
            <a:r>
              <a:rPr lang="sk-SK" sz="2200" dirty="0" err="1">
                <a:solidFill>
                  <a:schemeClr val="bg1"/>
                </a:solidFill>
                <a:latin typeface="Times New Roman" panose="02020603050405020304" pitchFamily="18" charset="0"/>
                <a:cs typeface="Times New Roman" panose="02020603050405020304" pitchFamily="18" charset="0"/>
              </a:rPr>
              <a:t>is</a:t>
            </a:r>
            <a:r>
              <a:rPr lang="sk-SK" sz="2200" dirty="0">
                <a:solidFill>
                  <a:schemeClr val="bg1"/>
                </a:solidFill>
                <a:latin typeface="Times New Roman" panose="02020603050405020304" pitchFamily="18" charset="0"/>
                <a:cs typeface="Times New Roman" panose="02020603050405020304" pitchFamily="18" charset="0"/>
              </a:rPr>
              <a:t> </a:t>
            </a:r>
          </a:p>
          <a:p>
            <a:pPr algn="ctr"/>
            <a:r>
              <a:rPr lang="sk-SK" sz="2200" dirty="0">
                <a:solidFill>
                  <a:schemeClr val="bg1"/>
                </a:solidFill>
                <a:latin typeface="Times New Roman" panose="02020603050405020304" pitchFamily="18" charset="0"/>
                <a:cs typeface="Times New Roman" panose="02020603050405020304" pitchFamily="18" charset="0"/>
              </a:rPr>
              <a:t>6,4 mil. </a:t>
            </a:r>
            <a:r>
              <a:rPr lang="sk-SK" sz="2200" dirty="0" err="1">
                <a:solidFill>
                  <a:schemeClr val="bg1"/>
                </a:solidFill>
                <a:latin typeface="Times New Roman" panose="02020603050405020304" pitchFamily="18" charset="0"/>
                <a:cs typeface="Times New Roman" panose="02020603050405020304" pitchFamily="18" charset="0"/>
              </a:rPr>
              <a:t>citizens</a:t>
            </a:r>
            <a:r>
              <a:rPr lang="sk-SK" sz="2200" dirty="0">
                <a:solidFill>
                  <a:schemeClr val="bg1"/>
                </a:solidFill>
                <a:latin typeface="Times New Roman" panose="02020603050405020304" pitchFamily="18" charset="0"/>
                <a:cs typeface="Times New Roman" panose="02020603050405020304" pitchFamily="18" charset="0"/>
              </a:rPr>
              <a:t>.   </a:t>
            </a:r>
            <a:endParaRPr lang="en-GB" sz="2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1992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Skupina 8">
            <a:extLst>
              <a:ext uri="{FF2B5EF4-FFF2-40B4-BE49-F238E27FC236}">
                <a16:creationId xmlns:a16="http://schemas.microsoft.com/office/drawing/2014/main" id="{09F999A1-B75C-4415-AA2D-87EE6328A2A3}"/>
              </a:ext>
            </a:extLst>
          </p:cNvPr>
          <p:cNvGrpSpPr/>
          <p:nvPr/>
        </p:nvGrpSpPr>
        <p:grpSpPr>
          <a:xfrm>
            <a:off x="6609426" y="1803500"/>
            <a:ext cx="4820574" cy="3250999"/>
            <a:chOff x="5952479" y="2259478"/>
            <a:chExt cx="4820574" cy="3250999"/>
          </a:xfrm>
        </p:grpSpPr>
        <p:sp>
          <p:nvSpPr>
            <p:cNvPr id="4" name="Obdĺžnik 3">
              <a:extLst>
                <a:ext uri="{FF2B5EF4-FFF2-40B4-BE49-F238E27FC236}">
                  <a16:creationId xmlns:a16="http://schemas.microsoft.com/office/drawing/2014/main" id="{2E3EC0DC-78B7-46DB-B65A-62FA0FF053C3}"/>
                </a:ext>
              </a:extLst>
            </p:cNvPr>
            <p:cNvSpPr/>
            <p:nvPr/>
          </p:nvSpPr>
          <p:spPr>
            <a:xfrm>
              <a:off x="5952479" y="2259478"/>
              <a:ext cx="4820574" cy="325099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5" name="Ovál 4">
              <a:extLst>
                <a:ext uri="{FF2B5EF4-FFF2-40B4-BE49-F238E27FC236}">
                  <a16:creationId xmlns:a16="http://schemas.microsoft.com/office/drawing/2014/main" id="{1401C6A7-E66E-420A-ADF6-DE341475B8FB}"/>
                </a:ext>
              </a:extLst>
            </p:cNvPr>
            <p:cNvSpPr/>
            <p:nvPr/>
          </p:nvSpPr>
          <p:spPr>
            <a:xfrm>
              <a:off x="7435050" y="2976013"/>
              <a:ext cx="1836877" cy="18000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Ovál 6">
              <a:extLst>
                <a:ext uri="{FF2B5EF4-FFF2-40B4-BE49-F238E27FC236}">
                  <a16:creationId xmlns:a16="http://schemas.microsoft.com/office/drawing/2014/main" id="{6512A344-E544-4B53-944F-41C4B32FBC28}"/>
                </a:ext>
              </a:extLst>
            </p:cNvPr>
            <p:cNvSpPr/>
            <p:nvPr/>
          </p:nvSpPr>
          <p:spPr>
            <a:xfrm>
              <a:off x="6947510" y="4125191"/>
              <a:ext cx="93518" cy="935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1" name="Ovál 10">
              <a:extLst>
                <a:ext uri="{FF2B5EF4-FFF2-40B4-BE49-F238E27FC236}">
                  <a16:creationId xmlns:a16="http://schemas.microsoft.com/office/drawing/2014/main" id="{60BC3E5F-4F6A-407E-AB20-24280A35EB32}"/>
                </a:ext>
              </a:extLst>
            </p:cNvPr>
            <p:cNvSpPr/>
            <p:nvPr/>
          </p:nvSpPr>
          <p:spPr>
            <a:xfrm>
              <a:off x="6647006" y="4661712"/>
              <a:ext cx="93518" cy="935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grpSp>
      <p:sp>
        <p:nvSpPr>
          <p:cNvPr id="12" name="Nadpis 11">
            <a:extLst>
              <a:ext uri="{FF2B5EF4-FFF2-40B4-BE49-F238E27FC236}">
                <a16:creationId xmlns:a16="http://schemas.microsoft.com/office/drawing/2014/main" id="{47CF840B-73D3-494F-9C80-42974FCD2BEE}"/>
              </a:ext>
            </a:extLst>
          </p:cNvPr>
          <p:cNvSpPr>
            <a:spLocks noGrp="1"/>
          </p:cNvSpPr>
          <p:nvPr>
            <p:ph type="title"/>
          </p:nvPr>
        </p:nvSpPr>
        <p:spPr>
          <a:xfrm>
            <a:off x="1844013" y="773019"/>
            <a:ext cx="1477385" cy="874450"/>
          </a:xfrm>
          <a:ln>
            <a:noFill/>
          </a:ln>
        </p:spPr>
        <p:txBody>
          <a:bodyPr>
            <a:normAutofit/>
          </a:bodyPr>
          <a:lstStyle/>
          <a:p>
            <a:r>
              <a:rPr lang="sk-SK" sz="4000" dirty="0" err="1">
                <a:solidFill>
                  <a:schemeClr val="accent1">
                    <a:lumMod val="40000"/>
                    <a:lumOff val="60000"/>
                  </a:schemeClr>
                </a:solidFill>
              </a:rPr>
              <a:t>Flag</a:t>
            </a:r>
            <a:endParaRPr lang="sk-SK" sz="4000" dirty="0">
              <a:solidFill>
                <a:schemeClr val="accent1">
                  <a:lumMod val="40000"/>
                  <a:lumOff val="60000"/>
                </a:schemeClr>
              </a:solidFill>
            </a:endParaRPr>
          </a:p>
        </p:txBody>
      </p:sp>
      <p:sp>
        <p:nvSpPr>
          <p:cNvPr id="14" name="Zástupný text 13">
            <a:extLst>
              <a:ext uri="{FF2B5EF4-FFF2-40B4-BE49-F238E27FC236}">
                <a16:creationId xmlns:a16="http://schemas.microsoft.com/office/drawing/2014/main" id="{13AB3884-9750-4892-985A-143FE0135C6E}"/>
              </a:ext>
            </a:extLst>
          </p:cNvPr>
          <p:cNvSpPr>
            <a:spLocks noGrp="1"/>
          </p:cNvSpPr>
          <p:nvPr>
            <p:ph type="body" sz="half" idx="2"/>
          </p:nvPr>
        </p:nvSpPr>
        <p:spPr>
          <a:xfrm>
            <a:off x="1186127" y="2314932"/>
            <a:ext cx="2986378" cy="2895599"/>
          </a:xfrm>
        </p:spPr>
        <p:txBody>
          <a:bodyPr>
            <a:normAutofit fontScale="92500" lnSpcReduction="10000"/>
          </a:bodyPr>
          <a:lstStyle/>
          <a:p>
            <a:pPr algn="ctr"/>
            <a:r>
              <a:rPr lang="sk-SK" sz="2600" dirty="0" err="1">
                <a:solidFill>
                  <a:schemeClr val="bg1"/>
                </a:solidFill>
                <a:latin typeface="Times New Roman" panose="02020603050405020304" pitchFamily="18" charset="0"/>
                <a:cs typeface="Times New Roman" panose="02020603050405020304" pitchFamily="18" charset="0"/>
              </a:rPr>
              <a:t>Blue</a:t>
            </a:r>
            <a:r>
              <a:rPr lang="sk-SK" sz="2600" dirty="0">
                <a:solidFill>
                  <a:schemeClr val="bg1"/>
                </a:solidFill>
                <a:latin typeface="Times New Roman" panose="02020603050405020304" pitchFamily="18" charset="0"/>
                <a:cs typeface="Times New Roman" panose="02020603050405020304" pitchFamily="18" charset="0"/>
              </a:rPr>
              <a:t> on </a:t>
            </a:r>
            <a:r>
              <a:rPr lang="sk-SK" sz="2600" dirty="0" err="1">
                <a:solidFill>
                  <a:schemeClr val="bg1"/>
                </a:solidFill>
                <a:latin typeface="Times New Roman" panose="02020603050405020304" pitchFamily="18" charset="0"/>
                <a:cs typeface="Times New Roman" panose="02020603050405020304" pitchFamily="18" charset="0"/>
              </a:rPr>
              <a:t>this</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flag</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stands</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for</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peace</a:t>
            </a:r>
            <a:r>
              <a:rPr lang="sk-SK" sz="2600" dirty="0">
                <a:solidFill>
                  <a:schemeClr val="bg1"/>
                </a:solidFill>
                <a:latin typeface="Times New Roman" panose="02020603050405020304" pitchFamily="18" charset="0"/>
                <a:cs typeface="Times New Roman" panose="02020603050405020304" pitchFamily="18" charset="0"/>
              </a:rPr>
              <a:t>. Orange </a:t>
            </a:r>
            <a:r>
              <a:rPr lang="sk-SK" sz="2600" dirty="0" err="1">
                <a:solidFill>
                  <a:schemeClr val="bg1"/>
                </a:solidFill>
                <a:latin typeface="Times New Roman" panose="02020603050405020304" pitchFamily="18" charset="0"/>
                <a:cs typeface="Times New Roman" panose="02020603050405020304" pitchFamily="18" charset="0"/>
              </a:rPr>
              <a:t>circle</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represents</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planet</a:t>
            </a:r>
            <a:r>
              <a:rPr lang="sk-SK" sz="2600" dirty="0">
                <a:solidFill>
                  <a:schemeClr val="bg1"/>
                </a:solidFill>
                <a:latin typeface="Times New Roman" panose="02020603050405020304" pitchFamily="18" charset="0"/>
                <a:cs typeface="Times New Roman" panose="02020603050405020304" pitchFamily="18" charset="0"/>
              </a:rPr>
              <a:t> Mars and </a:t>
            </a:r>
            <a:r>
              <a:rPr lang="sk-SK" sz="2600" dirty="0" err="1">
                <a:solidFill>
                  <a:schemeClr val="bg1"/>
                </a:solidFill>
                <a:latin typeface="Times New Roman" panose="02020603050405020304" pitchFamily="18" charset="0"/>
                <a:cs typeface="Times New Roman" panose="02020603050405020304" pitchFamily="18" charset="0"/>
              </a:rPr>
              <a:t>two</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small</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circles</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stands</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for</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two</a:t>
            </a:r>
            <a:r>
              <a:rPr lang="sk-SK" sz="2600" dirty="0">
                <a:solidFill>
                  <a:schemeClr val="bg1"/>
                </a:solidFill>
                <a:latin typeface="Times New Roman" panose="02020603050405020304" pitchFamily="18" charset="0"/>
                <a:cs typeface="Times New Roman" panose="02020603050405020304" pitchFamily="18" charset="0"/>
              </a:rPr>
              <a:t> </a:t>
            </a:r>
            <a:r>
              <a:rPr lang="sk-SK" sz="2600" dirty="0" err="1">
                <a:solidFill>
                  <a:schemeClr val="bg1"/>
                </a:solidFill>
                <a:latin typeface="Times New Roman" panose="02020603050405020304" pitchFamily="18" charset="0"/>
                <a:cs typeface="Times New Roman" panose="02020603050405020304" pitchFamily="18" charset="0"/>
              </a:rPr>
              <a:t>moons</a:t>
            </a:r>
            <a:r>
              <a:rPr lang="sk-SK" sz="2600" dirty="0">
                <a:solidFill>
                  <a:schemeClr val="bg1"/>
                </a:solidFill>
                <a:latin typeface="Times New Roman" panose="02020603050405020304" pitchFamily="18" charset="0"/>
                <a:cs typeface="Times New Roman" panose="02020603050405020304" pitchFamily="18" charset="0"/>
              </a:rPr>
              <a:t> of Mars- </a:t>
            </a:r>
            <a:r>
              <a:rPr lang="sk-SK" sz="2600" dirty="0" err="1">
                <a:solidFill>
                  <a:schemeClr val="bg1"/>
                </a:solidFill>
                <a:latin typeface="Times New Roman" panose="02020603050405020304" pitchFamily="18" charset="0"/>
                <a:cs typeface="Times New Roman" panose="02020603050405020304" pitchFamily="18" charset="0"/>
              </a:rPr>
              <a:t>Phobos</a:t>
            </a:r>
            <a:r>
              <a:rPr lang="sk-SK" sz="2600" dirty="0">
                <a:solidFill>
                  <a:schemeClr val="bg1"/>
                </a:solidFill>
                <a:latin typeface="Times New Roman" panose="02020603050405020304" pitchFamily="18" charset="0"/>
                <a:cs typeface="Times New Roman" panose="02020603050405020304" pitchFamily="18" charset="0"/>
              </a:rPr>
              <a:t> and </a:t>
            </a:r>
            <a:r>
              <a:rPr lang="sk-SK" sz="2600" dirty="0" err="1">
                <a:solidFill>
                  <a:schemeClr val="bg1"/>
                </a:solidFill>
                <a:latin typeface="Times New Roman" panose="02020603050405020304" pitchFamily="18" charset="0"/>
                <a:cs typeface="Times New Roman" panose="02020603050405020304" pitchFamily="18" charset="0"/>
              </a:rPr>
              <a:t>Deimos</a:t>
            </a:r>
            <a:r>
              <a:rPr lang="sk-SK" sz="2600"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98704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Zástupný objekt pre obsah 4">
            <a:extLst>
              <a:ext uri="{FF2B5EF4-FFF2-40B4-BE49-F238E27FC236}">
                <a16:creationId xmlns:a16="http://schemas.microsoft.com/office/drawing/2014/main" id="{F390D43E-F8DF-473C-B7B5-125D9F1ED8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75454" y="0"/>
            <a:ext cx="7216545" cy="3283527"/>
          </a:xfrm>
        </p:spPr>
      </p:pic>
      <p:pic>
        <p:nvPicPr>
          <p:cNvPr id="7" name="Obrázok 6">
            <a:extLst>
              <a:ext uri="{FF2B5EF4-FFF2-40B4-BE49-F238E27FC236}">
                <a16:creationId xmlns:a16="http://schemas.microsoft.com/office/drawing/2014/main" id="{2027BC00-EA2D-4EE6-BB4A-5DFE258173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8274" y="3283527"/>
            <a:ext cx="6353727" cy="3574474"/>
          </a:xfrm>
          <a:prstGeom prst="rect">
            <a:avLst/>
          </a:prstGeom>
        </p:spPr>
      </p:pic>
      <p:sp>
        <p:nvSpPr>
          <p:cNvPr id="3" name="BlokTextu 2">
            <a:extLst>
              <a:ext uri="{FF2B5EF4-FFF2-40B4-BE49-F238E27FC236}">
                <a16:creationId xmlns:a16="http://schemas.microsoft.com/office/drawing/2014/main" id="{41834A31-300A-4C80-82C7-DF81D290CCD0}"/>
              </a:ext>
            </a:extLst>
          </p:cNvPr>
          <p:cNvSpPr txBox="1"/>
          <p:nvPr/>
        </p:nvSpPr>
        <p:spPr>
          <a:xfrm>
            <a:off x="826177" y="1827531"/>
            <a:ext cx="3836700" cy="2308324"/>
          </a:xfrm>
          <a:prstGeom prst="rect">
            <a:avLst/>
          </a:prstGeom>
          <a:noFill/>
        </p:spPr>
        <p:txBody>
          <a:bodyPr wrap="square" rtlCol="0">
            <a:spAutoFit/>
          </a:bodyPr>
          <a:lstStyle/>
          <a:p>
            <a:pPr algn="ctr"/>
            <a:r>
              <a:rPr lang="sk-SK" dirty="0" err="1">
                <a:solidFill>
                  <a:schemeClr val="bg1"/>
                </a:solidFill>
                <a:latin typeface="Times New Roman" panose="02020603050405020304" pitchFamily="18" charset="0"/>
                <a:cs typeface="Times New Roman" panose="02020603050405020304" pitchFamily="18" charset="0"/>
              </a:rPr>
              <a:t>This</a:t>
            </a:r>
            <a:r>
              <a:rPr lang="sk-SK" dirty="0">
                <a:solidFill>
                  <a:schemeClr val="bg1"/>
                </a:solidFill>
                <a:latin typeface="Times New Roman" panose="02020603050405020304" pitchFamily="18" charset="0"/>
                <a:cs typeface="Times New Roman" panose="02020603050405020304" pitchFamily="18" charset="0"/>
              </a:rPr>
              <a:t> </a:t>
            </a:r>
            <a:r>
              <a:rPr lang="sk-SK" dirty="0" err="1">
                <a:solidFill>
                  <a:schemeClr val="bg1"/>
                </a:solidFill>
                <a:latin typeface="Times New Roman" panose="02020603050405020304" pitchFamily="18" charset="0"/>
                <a:cs typeface="Times New Roman" panose="02020603050405020304" pitchFamily="18" charset="0"/>
              </a:rPr>
              <a:t>is</a:t>
            </a:r>
            <a:r>
              <a:rPr lang="sk-SK" dirty="0">
                <a:solidFill>
                  <a:schemeClr val="bg1"/>
                </a:solidFill>
                <a:latin typeface="Times New Roman" panose="02020603050405020304" pitchFamily="18" charset="0"/>
                <a:cs typeface="Times New Roman" panose="02020603050405020304" pitchFamily="18" charset="0"/>
              </a:rPr>
              <a:t> </a:t>
            </a:r>
            <a:r>
              <a:rPr lang="sk-SK" dirty="0" err="1">
                <a:solidFill>
                  <a:schemeClr val="bg1"/>
                </a:solidFill>
                <a:latin typeface="Times New Roman" panose="02020603050405020304" pitchFamily="18" charset="0"/>
                <a:cs typeface="Times New Roman" panose="02020603050405020304" pitchFamily="18" charset="0"/>
              </a:rPr>
              <a:t>capital</a:t>
            </a:r>
            <a:r>
              <a:rPr lang="sk-SK" dirty="0">
                <a:solidFill>
                  <a:schemeClr val="bg1"/>
                </a:solidFill>
                <a:latin typeface="Times New Roman" panose="02020603050405020304" pitchFamily="18" charset="0"/>
                <a:cs typeface="Times New Roman" panose="02020603050405020304" pitchFamily="18" charset="0"/>
              </a:rPr>
              <a:t> city of UMC and </a:t>
            </a:r>
            <a:r>
              <a:rPr lang="sk-SK" dirty="0" err="1">
                <a:solidFill>
                  <a:schemeClr val="bg1"/>
                </a:solidFill>
                <a:latin typeface="Times New Roman" panose="02020603050405020304" pitchFamily="18" charset="0"/>
                <a:cs typeface="Times New Roman" panose="02020603050405020304" pitchFamily="18" charset="0"/>
              </a:rPr>
              <a:t>it</a:t>
            </a:r>
            <a:r>
              <a:rPr lang="sk-SK" dirty="0">
                <a:solidFill>
                  <a:schemeClr val="bg1"/>
                </a:solidFill>
                <a:latin typeface="Times New Roman" panose="02020603050405020304" pitchFamily="18" charset="0"/>
                <a:cs typeface="Times New Roman" panose="02020603050405020304" pitchFamily="18" charset="0"/>
              </a:rPr>
              <a:t> </a:t>
            </a:r>
            <a:r>
              <a:rPr lang="sk-SK" dirty="0" err="1">
                <a:solidFill>
                  <a:schemeClr val="bg1"/>
                </a:solidFill>
                <a:latin typeface="Times New Roman" panose="02020603050405020304" pitchFamily="18" charset="0"/>
                <a:cs typeface="Times New Roman" panose="02020603050405020304" pitchFamily="18" charset="0"/>
              </a:rPr>
              <a:t>is</a:t>
            </a:r>
            <a:r>
              <a:rPr lang="sk-SK" dirty="0">
                <a:solidFill>
                  <a:schemeClr val="bg1"/>
                </a:solidFill>
                <a:latin typeface="Times New Roman" panose="02020603050405020304" pitchFamily="18" charset="0"/>
                <a:cs typeface="Times New Roman" panose="02020603050405020304" pitchFamily="18" charset="0"/>
              </a:rPr>
              <a:t> </a:t>
            </a:r>
            <a:r>
              <a:rPr lang="sk-SK" dirty="0" err="1">
                <a:solidFill>
                  <a:schemeClr val="bg1"/>
                </a:solidFill>
                <a:latin typeface="Times New Roman" panose="02020603050405020304" pitchFamily="18" charset="0"/>
                <a:cs typeface="Times New Roman" panose="02020603050405020304" pitchFamily="18" charset="0"/>
              </a:rPr>
              <a:t>very</a:t>
            </a:r>
            <a:r>
              <a:rPr lang="sk-SK" dirty="0">
                <a:solidFill>
                  <a:schemeClr val="bg1"/>
                </a:solidFill>
                <a:latin typeface="Times New Roman" panose="02020603050405020304" pitchFamily="18" charset="0"/>
                <a:cs typeface="Times New Roman" panose="02020603050405020304" pitchFamily="18" charset="0"/>
              </a:rPr>
              <a:t> big. </a:t>
            </a:r>
            <a:r>
              <a:rPr lang="sk-SK" dirty="0" err="1">
                <a:solidFill>
                  <a:schemeClr val="bg1"/>
                </a:solidFill>
                <a:latin typeface="Times New Roman" panose="02020603050405020304" pitchFamily="18" charset="0"/>
                <a:cs typeface="Times New Roman" panose="02020603050405020304" pitchFamily="18" charset="0"/>
              </a:rPr>
              <a:t>It</a:t>
            </a:r>
            <a:r>
              <a:rPr lang="sk-SK" dirty="0">
                <a:solidFill>
                  <a:schemeClr val="bg1"/>
                </a:solidFill>
                <a:latin typeface="Times New Roman" panose="02020603050405020304" pitchFamily="18" charset="0"/>
                <a:cs typeface="Times New Roman" panose="02020603050405020304" pitchFamily="18" charset="0"/>
              </a:rPr>
              <a:t> has </a:t>
            </a:r>
            <a:r>
              <a:rPr lang="sk-SK" dirty="0" err="1">
                <a:solidFill>
                  <a:schemeClr val="bg1"/>
                </a:solidFill>
                <a:latin typeface="Times New Roman" panose="02020603050405020304" pitchFamily="18" charset="0"/>
                <a:cs typeface="Times New Roman" panose="02020603050405020304" pitchFamily="18" charset="0"/>
              </a:rPr>
              <a:t>got</a:t>
            </a:r>
            <a:r>
              <a:rPr lang="sk-SK" dirty="0">
                <a:solidFill>
                  <a:schemeClr val="bg1"/>
                </a:solidFill>
                <a:latin typeface="Times New Roman" panose="02020603050405020304" pitchFamily="18" charset="0"/>
                <a:cs typeface="Times New Roman" panose="02020603050405020304" pitchFamily="18" charset="0"/>
              </a:rPr>
              <a:t> 620 000 </a:t>
            </a:r>
            <a:r>
              <a:rPr lang="sk-SK" dirty="0" err="1">
                <a:solidFill>
                  <a:schemeClr val="bg1"/>
                </a:solidFill>
                <a:latin typeface="Times New Roman" panose="02020603050405020304" pitchFamily="18" charset="0"/>
                <a:cs typeface="Times New Roman" panose="02020603050405020304" pitchFamily="18" charset="0"/>
              </a:rPr>
              <a:t>people</a:t>
            </a:r>
            <a:r>
              <a:rPr lang="sk-SK" dirty="0">
                <a:solidFill>
                  <a:schemeClr val="bg1"/>
                </a:solidFill>
                <a:latin typeface="Times New Roman" panose="02020603050405020304" pitchFamily="18" charset="0"/>
                <a:cs typeface="Times New Roman" panose="02020603050405020304" pitchFamily="18" charset="0"/>
              </a:rPr>
              <a:t>. It has large greenhouses where people</a:t>
            </a:r>
            <a:r>
              <a:rPr lang="en-US" dirty="0">
                <a:solidFill>
                  <a:schemeClr val="bg1"/>
                </a:solidFill>
                <a:latin typeface="Times New Roman" panose="02020603050405020304" pitchFamily="18" charset="0"/>
                <a:cs typeface="Times New Roman" panose="02020603050405020304" pitchFamily="18" charset="0"/>
              </a:rPr>
              <a:t> are</a:t>
            </a:r>
            <a:r>
              <a:rPr lang="sk-SK" dirty="0">
                <a:solidFill>
                  <a:schemeClr val="bg1"/>
                </a:solidFill>
                <a:latin typeface="Times New Roman" panose="02020603050405020304" pitchFamily="18" charset="0"/>
                <a:cs typeface="Times New Roman" panose="02020603050405020304" pitchFamily="18" charset="0"/>
              </a:rPr>
              <a:t> growing vegetables and fruit in large. </a:t>
            </a:r>
            <a:r>
              <a:rPr lang="sk-SK" dirty="0" err="1">
                <a:solidFill>
                  <a:schemeClr val="bg1"/>
                </a:solidFill>
                <a:latin typeface="Times New Roman" panose="02020603050405020304" pitchFamily="18" charset="0"/>
                <a:cs typeface="Times New Roman" panose="02020603050405020304" pitchFamily="18" charset="0"/>
              </a:rPr>
              <a:t>People</a:t>
            </a:r>
            <a:r>
              <a:rPr lang="sk-SK" dirty="0">
                <a:solidFill>
                  <a:schemeClr val="bg1"/>
                </a:solidFill>
                <a:latin typeface="Times New Roman" panose="02020603050405020304" pitchFamily="18" charset="0"/>
                <a:cs typeface="Times New Roman" panose="02020603050405020304" pitchFamily="18" charset="0"/>
              </a:rPr>
              <a:t> are </a:t>
            </a:r>
            <a:r>
              <a:rPr lang="sk-SK" dirty="0" err="1">
                <a:solidFill>
                  <a:schemeClr val="bg1"/>
                </a:solidFill>
                <a:latin typeface="Times New Roman" panose="02020603050405020304" pitchFamily="18" charset="0"/>
                <a:cs typeface="Times New Roman" panose="02020603050405020304" pitchFamily="18" charset="0"/>
              </a:rPr>
              <a:t>very</a:t>
            </a:r>
            <a:r>
              <a:rPr lang="sk-SK" dirty="0">
                <a:solidFill>
                  <a:schemeClr val="bg1"/>
                </a:solidFill>
                <a:latin typeface="Times New Roman" panose="02020603050405020304" pitchFamily="18" charset="0"/>
                <a:cs typeface="Times New Roman" panose="02020603050405020304" pitchFamily="18" charset="0"/>
              </a:rPr>
              <a:t> happy to go to </a:t>
            </a:r>
            <a:r>
              <a:rPr lang="sk-SK" dirty="0" err="1">
                <a:solidFill>
                  <a:schemeClr val="bg1"/>
                </a:solidFill>
                <a:latin typeface="Times New Roman" panose="02020603050405020304" pitchFamily="18" charset="0"/>
                <a:cs typeface="Times New Roman" panose="02020603050405020304" pitchFamily="18" charset="0"/>
              </a:rPr>
              <a:t>the</a:t>
            </a:r>
            <a:r>
              <a:rPr lang="sk-SK" dirty="0">
                <a:solidFill>
                  <a:schemeClr val="bg1"/>
                </a:solidFill>
                <a:latin typeface="Times New Roman" panose="02020603050405020304" pitchFamily="18" charset="0"/>
                <a:cs typeface="Times New Roman" panose="02020603050405020304" pitchFamily="18" charset="0"/>
              </a:rPr>
              <a:t> </a:t>
            </a:r>
            <a:r>
              <a:rPr lang="sk-SK" dirty="0" err="1">
                <a:solidFill>
                  <a:schemeClr val="bg1"/>
                </a:solidFill>
                <a:latin typeface="Times New Roman" panose="02020603050405020304" pitchFamily="18" charset="0"/>
                <a:cs typeface="Times New Roman" panose="02020603050405020304" pitchFamily="18" charset="0"/>
              </a:rPr>
              <a:t>shoping</a:t>
            </a:r>
            <a:r>
              <a:rPr lang="sk-SK" dirty="0">
                <a:solidFill>
                  <a:schemeClr val="bg1"/>
                </a:solidFill>
                <a:latin typeface="Times New Roman" panose="02020603050405020304" pitchFamily="18" charset="0"/>
                <a:cs typeface="Times New Roman" panose="02020603050405020304" pitchFamily="18" charset="0"/>
              </a:rPr>
              <a:t> </a:t>
            </a:r>
            <a:r>
              <a:rPr lang="sk-SK" dirty="0" err="1">
                <a:solidFill>
                  <a:schemeClr val="bg1"/>
                </a:solidFill>
                <a:latin typeface="Times New Roman" panose="02020603050405020304" pitchFamily="18" charset="0"/>
                <a:cs typeface="Times New Roman" panose="02020603050405020304" pitchFamily="18" charset="0"/>
              </a:rPr>
              <a:t>mall</a:t>
            </a:r>
            <a:r>
              <a:rPr lang="sk-SK" dirty="0">
                <a:solidFill>
                  <a:schemeClr val="bg1"/>
                </a:solidFill>
                <a:latin typeface="Times New Roman" panose="02020603050405020304" pitchFamily="18" charset="0"/>
                <a:cs typeface="Times New Roman" panose="02020603050405020304" pitchFamily="18" charset="0"/>
              </a:rPr>
              <a:t> in </a:t>
            </a:r>
            <a:r>
              <a:rPr lang="sk-SK" dirty="0" err="1">
                <a:solidFill>
                  <a:schemeClr val="bg1"/>
                </a:solidFill>
                <a:latin typeface="Times New Roman" panose="02020603050405020304" pitchFamily="18" charset="0"/>
                <a:cs typeface="Times New Roman" panose="02020603050405020304" pitchFamily="18" charset="0"/>
              </a:rPr>
              <a:t>the</a:t>
            </a:r>
            <a:r>
              <a:rPr lang="sk-SK" dirty="0">
                <a:solidFill>
                  <a:schemeClr val="bg1"/>
                </a:solidFill>
                <a:latin typeface="Times New Roman" panose="02020603050405020304" pitchFamily="18" charset="0"/>
                <a:cs typeface="Times New Roman" panose="02020603050405020304" pitchFamily="18" charset="0"/>
              </a:rPr>
              <a:t> city center. In the </a:t>
            </a:r>
            <a:r>
              <a:rPr lang="sk-SK" dirty="0" err="1">
                <a:solidFill>
                  <a:schemeClr val="bg1"/>
                </a:solidFill>
                <a:latin typeface="Times New Roman" panose="02020603050405020304" pitchFamily="18" charset="0"/>
                <a:cs typeface="Times New Roman" panose="02020603050405020304" pitchFamily="18" charset="0"/>
              </a:rPr>
              <a:t>outskirts</a:t>
            </a:r>
            <a:r>
              <a:rPr lang="sk-SK" dirty="0">
                <a:solidFill>
                  <a:schemeClr val="bg1"/>
                </a:solidFill>
                <a:latin typeface="Times New Roman" panose="02020603050405020304" pitchFamily="18" charset="0"/>
                <a:cs typeface="Times New Roman" panose="02020603050405020304" pitchFamily="18" charset="0"/>
              </a:rPr>
              <a:t> of  Mars City</a:t>
            </a:r>
            <a:r>
              <a:rPr lang="en-US" dirty="0">
                <a:solidFill>
                  <a:schemeClr val="bg1"/>
                </a:solidFill>
                <a:latin typeface="Times New Roman" panose="02020603050405020304" pitchFamily="18" charset="0"/>
                <a:cs typeface="Times New Roman" panose="02020603050405020304" pitchFamily="18" charset="0"/>
              </a:rPr>
              <a:t>, there</a:t>
            </a:r>
            <a:r>
              <a:rPr lang="sk-SK" dirty="0">
                <a:solidFill>
                  <a:schemeClr val="bg1"/>
                </a:solidFill>
                <a:latin typeface="Times New Roman" panose="02020603050405020304" pitchFamily="18" charset="0"/>
                <a:cs typeface="Times New Roman" panose="02020603050405020304" pitchFamily="18" charset="0"/>
              </a:rPr>
              <a:t> is the most beatifull </a:t>
            </a:r>
            <a:r>
              <a:rPr lang="sk-SK" dirty="0" err="1">
                <a:solidFill>
                  <a:schemeClr val="bg1"/>
                </a:solidFill>
                <a:latin typeface="Times New Roman" panose="02020603050405020304" pitchFamily="18" charset="0"/>
                <a:cs typeface="Times New Roman" panose="02020603050405020304" pitchFamily="18" charset="0"/>
              </a:rPr>
              <a:t>fountaine</a:t>
            </a:r>
            <a:r>
              <a:rPr lang="sk-SK" dirty="0">
                <a:solidFill>
                  <a:schemeClr val="bg1"/>
                </a:solidFill>
                <a:latin typeface="Times New Roman" panose="02020603050405020304" pitchFamily="18" charset="0"/>
                <a:cs typeface="Times New Roman" panose="02020603050405020304" pitchFamily="18" charset="0"/>
              </a:rPr>
              <a:t> in Mars City</a:t>
            </a:r>
            <a:r>
              <a:rPr lang="en-US" dirty="0">
                <a:solidFill>
                  <a:schemeClr val="bg1"/>
                </a:solidFill>
                <a:latin typeface="Times New Roman" panose="02020603050405020304" pitchFamily="18" charset="0"/>
                <a:cs typeface="Times New Roman" panose="02020603050405020304" pitchFamily="18" charset="0"/>
              </a:rPr>
              <a:t>.</a:t>
            </a:r>
            <a:endParaRPr lang="en-GB" dirty="0">
              <a:solidFill>
                <a:schemeClr val="bg1"/>
              </a:solidFill>
              <a:latin typeface="Times New Roman" panose="02020603050405020304" pitchFamily="18" charset="0"/>
              <a:cs typeface="Times New Roman" panose="02020603050405020304" pitchFamily="18" charset="0"/>
            </a:endParaRPr>
          </a:p>
        </p:txBody>
      </p:sp>
      <p:pic>
        <p:nvPicPr>
          <p:cNvPr id="10" name="Obrázok 9">
            <a:extLst>
              <a:ext uri="{FF2B5EF4-FFF2-40B4-BE49-F238E27FC236}">
                <a16:creationId xmlns:a16="http://schemas.microsoft.com/office/drawing/2014/main" id="{6B79FE1B-5651-4F56-8334-CD66A92A3C03}"/>
              </a:ext>
            </a:extLst>
          </p:cNvPr>
          <p:cNvPicPr>
            <a:picLocks noChangeAspect="1"/>
          </p:cNvPicPr>
          <p:nvPr/>
        </p:nvPicPr>
        <p:blipFill rotWithShape="1">
          <a:blip r:embed="rId4">
            <a:extLst>
              <a:ext uri="{28A0092B-C50C-407E-A947-70E740481C1C}">
                <a14:useLocalDpi xmlns:a14="http://schemas.microsoft.com/office/drawing/2010/main" val="0"/>
              </a:ext>
            </a:extLst>
          </a:blip>
          <a:srcRect l="156" t="12987" r="242"/>
          <a:stretch/>
        </p:blipFill>
        <p:spPr>
          <a:xfrm>
            <a:off x="2001574" y="4972685"/>
            <a:ext cx="3836700" cy="1879483"/>
          </a:xfrm>
          <a:prstGeom prst="rect">
            <a:avLst/>
          </a:prstGeom>
        </p:spPr>
      </p:pic>
      <p:sp>
        <p:nvSpPr>
          <p:cNvPr id="11" name="BlokTextu 10">
            <a:extLst>
              <a:ext uri="{FF2B5EF4-FFF2-40B4-BE49-F238E27FC236}">
                <a16:creationId xmlns:a16="http://schemas.microsoft.com/office/drawing/2014/main" id="{72635D8B-5833-4D0B-B5A2-A3A537F12EE9}"/>
              </a:ext>
            </a:extLst>
          </p:cNvPr>
          <p:cNvSpPr txBox="1"/>
          <p:nvPr/>
        </p:nvSpPr>
        <p:spPr>
          <a:xfrm>
            <a:off x="1111827" y="945573"/>
            <a:ext cx="3407461" cy="646331"/>
          </a:xfrm>
          <a:prstGeom prst="rect">
            <a:avLst/>
          </a:prstGeom>
          <a:noFill/>
        </p:spPr>
        <p:txBody>
          <a:bodyPr wrap="square" rtlCol="0">
            <a:spAutoFit/>
          </a:bodyPr>
          <a:lstStyle/>
          <a:p>
            <a:r>
              <a:rPr lang="sk-SK" sz="3600" dirty="0">
                <a:solidFill>
                  <a:schemeClr val="accent1">
                    <a:lumMod val="40000"/>
                    <a:lumOff val="60000"/>
                  </a:schemeClr>
                </a:solidFill>
              </a:rPr>
              <a:t>Mars City</a:t>
            </a:r>
            <a:endParaRPr lang="en-GB" sz="3600" dirty="0">
              <a:solidFill>
                <a:schemeClr val="accent1">
                  <a:lumMod val="40000"/>
                  <a:lumOff val="60000"/>
                </a:schemeClr>
              </a:solidFill>
            </a:endParaRPr>
          </a:p>
        </p:txBody>
      </p:sp>
    </p:spTree>
    <p:extLst>
      <p:ext uri="{BB962C8B-B14F-4D97-AF65-F5344CB8AC3E}">
        <p14:creationId xmlns:p14="http://schemas.microsoft.com/office/powerpoint/2010/main" val="1447029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1D5AC5F-B30E-4BAD-A452-2BEC90F2E080}"/>
              </a:ext>
            </a:extLst>
          </p:cNvPr>
          <p:cNvSpPr>
            <a:spLocks noGrp="1"/>
          </p:cNvSpPr>
          <p:nvPr>
            <p:ph type="title"/>
          </p:nvPr>
        </p:nvSpPr>
        <p:spPr/>
        <p:txBody>
          <a:bodyPr/>
          <a:lstStyle/>
          <a:p>
            <a:r>
              <a:rPr lang="sk-SK" dirty="0">
                <a:solidFill>
                  <a:schemeClr val="accent1">
                    <a:lumMod val="40000"/>
                    <a:lumOff val="60000"/>
                  </a:schemeClr>
                </a:solidFill>
                <a:latin typeface="+mn-lt"/>
                <a:ea typeface="+mn-ea"/>
                <a:cs typeface="+mn-cs"/>
              </a:rPr>
              <a:t>Sightseeings</a:t>
            </a:r>
          </a:p>
        </p:txBody>
      </p:sp>
      <p:pic>
        <p:nvPicPr>
          <p:cNvPr id="5" name="Zástupný objekt pre obsah 4">
            <a:extLst>
              <a:ext uri="{FF2B5EF4-FFF2-40B4-BE49-F238E27FC236}">
                <a16:creationId xmlns:a16="http://schemas.microsoft.com/office/drawing/2014/main" id="{CE7BA60E-54FF-40F9-8545-587B4CD925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22778" y="2449678"/>
            <a:ext cx="3511115" cy="1975319"/>
          </a:xfrm>
        </p:spPr>
      </p:pic>
      <p:pic>
        <p:nvPicPr>
          <p:cNvPr id="7" name="Obrázok 6">
            <a:extLst>
              <a:ext uri="{FF2B5EF4-FFF2-40B4-BE49-F238E27FC236}">
                <a16:creationId xmlns:a16="http://schemas.microsoft.com/office/drawing/2014/main" id="{8E7280CC-5E18-4601-A8FE-E6B6265D35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824" y="2449678"/>
            <a:ext cx="3511679" cy="1975319"/>
          </a:xfrm>
          <a:prstGeom prst="rect">
            <a:avLst/>
          </a:prstGeom>
        </p:spPr>
      </p:pic>
      <p:pic>
        <p:nvPicPr>
          <p:cNvPr id="13" name="Obrázok 12">
            <a:extLst>
              <a:ext uri="{FF2B5EF4-FFF2-40B4-BE49-F238E27FC236}">
                <a16:creationId xmlns:a16="http://schemas.microsoft.com/office/drawing/2014/main" id="{F861D649-EEE4-4248-937A-7E3AC7870C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0938" y="2449678"/>
            <a:ext cx="2965370" cy="1975319"/>
          </a:xfrm>
          <a:prstGeom prst="rect">
            <a:avLst/>
          </a:prstGeom>
        </p:spPr>
      </p:pic>
      <p:sp>
        <p:nvSpPr>
          <p:cNvPr id="14" name="BlokTextu 13">
            <a:extLst>
              <a:ext uri="{FF2B5EF4-FFF2-40B4-BE49-F238E27FC236}">
                <a16:creationId xmlns:a16="http://schemas.microsoft.com/office/drawing/2014/main" id="{D685587E-8810-4635-BEE1-1F043B77808B}"/>
              </a:ext>
            </a:extLst>
          </p:cNvPr>
          <p:cNvSpPr txBox="1"/>
          <p:nvPr/>
        </p:nvSpPr>
        <p:spPr>
          <a:xfrm>
            <a:off x="492824" y="4692770"/>
            <a:ext cx="3510783" cy="1200329"/>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Mars Canyon</a:t>
            </a:r>
          </a:p>
          <a:p>
            <a:pPr algn="ctr"/>
            <a:r>
              <a:rPr lang="en-US" dirty="0">
                <a:latin typeface="Times New Roman" panose="02020603050405020304" pitchFamily="18" charset="0"/>
                <a:cs typeface="Times New Roman" panose="02020603050405020304" pitchFamily="18" charset="0"/>
              </a:rPr>
              <a:t>A huge natural canyon close to Mars City. </a:t>
            </a:r>
            <a:r>
              <a:rPr lang="sk-SK" dirty="0">
                <a:latin typeface="Times New Roman" panose="02020603050405020304" pitchFamily="18" charset="0"/>
                <a:cs typeface="Times New Roman" panose="02020603050405020304" pitchFamily="18" charset="0"/>
              </a:rPr>
              <a:t>A v</a:t>
            </a:r>
            <a:r>
              <a:rPr lang="en-US" dirty="0" err="1">
                <a:latin typeface="Times New Roman" panose="02020603050405020304" pitchFamily="18" charset="0"/>
                <a:cs typeface="Times New Roman" panose="02020603050405020304" pitchFamily="18" charset="0"/>
              </a:rPr>
              <a:t>ery</a:t>
            </a:r>
            <a:r>
              <a:rPr lang="en-US" dirty="0">
                <a:latin typeface="Times New Roman" panose="02020603050405020304" pitchFamily="18" charset="0"/>
                <a:cs typeface="Times New Roman" panose="02020603050405020304" pitchFamily="18" charset="0"/>
              </a:rPr>
              <a:t> popular destination for tourists.</a:t>
            </a:r>
            <a:r>
              <a:rPr lang="sk-SK"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15" name="BlokTextu 14">
            <a:extLst>
              <a:ext uri="{FF2B5EF4-FFF2-40B4-BE49-F238E27FC236}">
                <a16:creationId xmlns:a16="http://schemas.microsoft.com/office/drawing/2014/main" id="{AB045DDE-ED65-422A-86FD-301662C78084}"/>
              </a:ext>
            </a:extLst>
          </p:cNvPr>
          <p:cNvSpPr txBox="1"/>
          <p:nvPr/>
        </p:nvSpPr>
        <p:spPr>
          <a:xfrm>
            <a:off x="4521881" y="4692770"/>
            <a:ext cx="3510783" cy="1477328"/>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Space port</a:t>
            </a:r>
          </a:p>
          <a:p>
            <a:pPr algn="ctr"/>
            <a:r>
              <a:rPr lang="en-US" dirty="0">
                <a:latin typeface="Times New Roman" panose="02020603050405020304" pitchFamily="18" charset="0"/>
                <a:cs typeface="Times New Roman" panose="02020603050405020304" pitchFamily="18" charset="0"/>
              </a:rPr>
              <a:t>International Rocket Service, the travel between Earth, Moons, Mars and everywhere in solar system</a:t>
            </a:r>
            <a:r>
              <a:rPr lang="sk-SK"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p>
        </p:txBody>
      </p:sp>
      <p:sp>
        <p:nvSpPr>
          <p:cNvPr id="16" name="BlokTextu 15">
            <a:extLst>
              <a:ext uri="{FF2B5EF4-FFF2-40B4-BE49-F238E27FC236}">
                <a16:creationId xmlns:a16="http://schemas.microsoft.com/office/drawing/2014/main" id="{51B39268-7255-44A1-91E9-754C896B712A}"/>
              </a:ext>
            </a:extLst>
          </p:cNvPr>
          <p:cNvSpPr txBox="1"/>
          <p:nvPr/>
        </p:nvSpPr>
        <p:spPr>
          <a:xfrm>
            <a:off x="8550938" y="4692770"/>
            <a:ext cx="3033191" cy="1477328"/>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Phobos and Deimos</a:t>
            </a:r>
          </a:p>
          <a:p>
            <a:pPr algn="ctr"/>
            <a:r>
              <a:rPr lang="en-US" dirty="0">
                <a:latin typeface="Times New Roman" panose="02020603050405020304" pitchFamily="18" charset="0"/>
                <a:cs typeface="Times New Roman" panose="02020603050405020304" pitchFamily="18" charset="0"/>
              </a:rPr>
              <a:t>Mars moons with a good view of some parts of the planet. On moons there are excellent </a:t>
            </a:r>
            <a:r>
              <a:rPr lang="en-US" dirty="0" err="1">
                <a:latin typeface="Times New Roman" panose="02020603050405020304" pitchFamily="18" charset="0"/>
                <a:cs typeface="Times New Roman" panose="02020603050405020304" pitchFamily="18" charset="0"/>
              </a:rPr>
              <a:t>wellnes</a:t>
            </a:r>
            <a:r>
              <a:rPr lang="sk-SK" dirty="0">
                <a:latin typeface="Times New Roman" panose="02020603050405020304" pitchFamily="18" charset="0"/>
                <a:cs typeface="Times New Roman" panose="02020603050405020304" pitchFamily="18" charset="0"/>
              </a:rPr>
              <a:t>s spas.</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82148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4FC5D65A-08C9-42A3-B83D-A1ABEA2677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3117" y="1710014"/>
            <a:ext cx="5173646" cy="3437971"/>
          </a:xfrm>
          <a:prstGeom prst="rect">
            <a:avLst/>
          </a:prstGeom>
        </p:spPr>
      </p:pic>
      <p:sp>
        <p:nvSpPr>
          <p:cNvPr id="8" name="BlokTextu 7">
            <a:extLst>
              <a:ext uri="{FF2B5EF4-FFF2-40B4-BE49-F238E27FC236}">
                <a16:creationId xmlns:a16="http://schemas.microsoft.com/office/drawing/2014/main" id="{20F0E754-FB26-4DEB-A3A9-FE67335DBC13}"/>
              </a:ext>
            </a:extLst>
          </p:cNvPr>
          <p:cNvSpPr txBox="1"/>
          <p:nvPr/>
        </p:nvSpPr>
        <p:spPr>
          <a:xfrm>
            <a:off x="1142998" y="2219169"/>
            <a:ext cx="3252355" cy="3139321"/>
          </a:xfrm>
          <a:prstGeom prst="rect">
            <a:avLst/>
          </a:prstGeom>
          <a:noFill/>
        </p:spPr>
        <p:txBody>
          <a:bodyPr wrap="square" rtlCol="0">
            <a:spAutoFit/>
          </a:bodyPr>
          <a:lstStyle/>
          <a:p>
            <a:pPr algn="ctr"/>
            <a:r>
              <a:rPr lang="sk-SK" sz="2200" dirty="0">
                <a:solidFill>
                  <a:schemeClr val="bg1"/>
                </a:solidFill>
                <a:latin typeface="Times New Roman" panose="02020603050405020304" pitchFamily="18" charset="0"/>
                <a:cs typeface="Times New Roman" panose="02020603050405020304" pitchFamily="18" charset="0"/>
              </a:rPr>
              <a:t>O</a:t>
            </a:r>
            <a:r>
              <a:rPr lang="en-US" sz="2200" dirty="0">
                <a:solidFill>
                  <a:schemeClr val="bg1"/>
                </a:solidFill>
                <a:latin typeface="Times New Roman" panose="02020603050405020304" pitchFamily="18" charset="0"/>
                <a:cs typeface="Times New Roman" panose="02020603050405020304" pitchFamily="18" charset="0"/>
              </a:rPr>
              <a:t>n Mars people have sacred food and that is carrot and cabbage salad with a special ingredient parsley. And a special drink is </a:t>
            </a:r>
            <a:r>
              <a:rPr lang="sk-SK" sz="2200" dirty="0">
                <a:solidFill>
                  <a:schemeClr val="bg1"/>
                </a:solidFill>
                <a:latin typeface="Times New Roman" panose="02020603050405020304" pitchFamily="18" charset="0"/>
                <a:cs typeface="Times New Roman" panose="02020603050405020304" pitchFamily="18" charset="0"/>
              </a:rPr>
              <a:t>a </a:t>
            </a:r>
            <a:r>
              <a:rPr lang="en-US" sz="2200" dirty="0">
                <a:solidFill>
                  <a:schemeClr val="bg1"/>
                </a:solidFill>
                <a:latin typeface="Times New Roman" panose="02020603050405020304" pitchFamily="18" charset="0"/>
                <a:cs typeface="Times New Roman" panose="02020603050405020304" pitchFamily="18" charset="0"/>
              </a:rPr>
              <a:t>base syrup with mint</a:t>
            </a:r>
            <a:r>
              <a:rPr lang="sk-SK" sz="2200" dirty="0">
                <a:solidFill>
                  <a:schemeClr val="bg1"/>
                </a:solidFill>
                <a:latin typeface="Times New Roman" panose="02020603050405020304" pitchFamily="18" charset="0"/>
                <a:cs typeface="Times New Roman" panose="02020603050405020304" pitchFamily="18" charset="0"/>
              </a:rPr>
              <a:t> and lime. All</a:t>
            </a:r>
            <a:r>
              <a:rPr lang="en-US" sz="2200" dirty="0">
                <a:solidFill>
                  <a:schemeClr val="bg1"/>
                </a:solidFill>
                <a:latin typeface="Times New Roman" panose="02020603050405020304" pitchFamily="18" charset="0"/>
                <a:cs typeface="Times New Roman" panose="02020603050405020304" pitchFamily="18" charset="0"/>
              </a:rPr>
              <a:t> this</a:t>
            </a:r>
            <a:r>
              <a:rPr lang="sk-SK" sz="2200" dirty="0">
                <a:solidFill>
                  <a:schemeClr val="bg1"/>
                </a:solidFill>
                <a:latin typeface="Times New Roman" panose="02020603050405020304" pitchFamily="18" charset="0"/>
                <a:cs typeface="Times New Roman" panose="02020603050405020304" pitchFamily="18" charset="0"/>
              </a:rPr>
              <a:t> is grown in Mars greenhouses.</a:t>
            </a:r>
            <a:endParaRPr lang="en-US" sz="2200" dirty="0">
              <a:latin typeface="Times New Roman" panose="02020603050405020304" pitchFamily="18" charset="0"/>
              <a:cs typeface="Times New Roman" panose="02020603050405020304" pitchFamily="18" charset="0"/>
            </a:endParaRPr>
          </a:p>
        </p:txBody>
      </p:sp>
      <p:sp>
        <p:nvSpPr>
          <p:cNvPr id="11" name="BlokTextu 10">
            <a:extLst>
              <a:ext uri="{FF2B5EF4-FFF2-40B4-BE49-F238E27FC236}">
                <a16:creationId xmlns:a16="http://schemas.microsoft.com/office/drawing/2014/main" id="{08CE6D20-80E2-4B72-B88D-556B3EAC86E3}"/>
              </a:ext>
            </a:extLst>
          </p:cNvPr>
          <p:cNvSpPr txBox="1"/>
          <p:nvPr/>
        </p:nvSpPr>
        <p:spPr>
          <a:xfrm>
            <a:off x="665019" y="1002128"/>
            <a:ext cx="4509654" cy="707886"/>
          </a:xfrm>
          <a:prstGeom prst="rect">
            <a:avLst/>
          </a:prstGeom>
          <a:noFill/>
        </p:spPr>
        <p:txBody>
          <a:bodyPr wrap="square" rtlCol="0">
            <a:spAutoFit/>
          </a:bodyPr>
          <a:lstStyle/>
          <a:p>
            <a:r>
              <a:rPr lang="sk-SK" sz="4000" dirty="0" err="1">
                <a:solidFill>
                  <a:schemeClr val="accent1">
                    <a:lumMod val="40000"/>
                    <a:lumOff val="60000"/>
                  </a:schemeClr>
                </a:solidFill>
              </a:rPr>
              <a:t>Food</a:t>
            </a:r>
            <a:r>
              <a:rPr lang="sk-SK" sz="4000" dirty="0">
                <a:solidFill>
                  <a:schemeClr val="accent1">
                    <a:lumMod val="40000"/>
                    <a:lumOff val="60000"/>
                  </a:schemeClr>
                </a:solidFill>
              </a:rPr>
              <a:t> and drink</a:t>
            </a:r>
            <a:endParaRPr lang="en-GB" sz="4000" dirty="0">
              <a:solidFill>
                <a:schemeClr val="accent1">
                  <a:lumMod val="40000"/>
                  <a:lumOff val="60000"/>
                </a:schemeClr>
              </a:solidFill>
            </a:endParaRPr>
          </a:p>
        </p:txBody>
      </p:sp>
    </p:spTree>
    <p:extLst>
      <p:ext uri="{BB962C8B-B14F-4D97-AF65-F5344CB8AC3E}">
        <p14:creationId xmlns:p14="http://schemas.microsoft.com/office/powerpoint/2010/main" val="1831429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577165E6-C919-4BEB-8D14-C89920242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6908" y="478411"/>
            <a:ext cx="4415847" cy="5901178"/>
          </a:xfrm>
          <a:prstGeom prst="rect">
            <a:avLst/>
          </a:prstGeom>
        </p:spPr>
      </p:pic>
      <p:sp>
        <p:nvSpPr>
          <p:cNvPr id="8" name="BlokTextu 7">
            <a:extLst>
              <a:ext uri="{FF2B5EF4-FFF2-40B4-BE49-F238E27FC236}">
                <a16:creationId xmlns:a16="http://schemas.microsoft.com/office/drawing/2014/main" id="{ED2313A0-7536-440D-BB4F-BFD5BEBBACA5}"/>
              </a:ext>
            </a:extLst>
          </p:cNvPr>
          <p:cNvSpPr txBox="1"/>
          <p:nvPr/>
        </p:nvSpPr>
        <p:spPr>
          <a:xfrm>
            <a:off x="773979" y="2076359"/>
            <a:ext cx="3564082" cy="3416320"/>
          </a:xfrm>
          <a:prstGeom prst="rect">
            <a:avLst/>
          </a:prstGeom>
          <a:noFill/>
        </p:spPr>
        <p:txBody>
          <a:bodyPr wrap="square" rtlCol="0">
            <a:spAutoFit/>
          </a:bodyPr>
          <a:lstStyle/>
          <a:p>
            <a:pPr algn="ctr"/>
            <a:r>
              <a:rPr lang="en-US" sz="2200" dirty="0">
                <a:solidFill>
                  <a:schemeClr val="accent1">
                    <a:lumMod val="40000"/>
                    <a:lumOff val="60000"/>
                  </a:schemeClr>
                </a:solidFill>
                <a:latin typeface="Times New Roman" panose="02020603050405020304" pitchFamily="18" charset="0"/>
                <a:cs typeface="Times New Roman" panose="02020603050405020304" pitchFamily="18" charset="0"/>
              </a:rPr>
              <a:t>Emily Deschanel</a:t>
            </a:r>
            <a:br>
              <a:rPr lang="en-US" sz="2200" dirty="0">
                <a:solidFill>
                  <a:schemeClr val="bg1"/>
                </a:solidFill>
                <a:latin typeface="Times New Roman" panose="02020603050405020304" pitchFamily="18" charset="0"/>
                <a:cs typeface="Times New Roman" panose="02020603050405020304" pitchFamily="18" charset="0"/>
              </a:rPr>
            </a:br>
            <a:r>
              <a:rPr lang="en-US" sz="2200" dirty="0">
                <a:solidFill>
                  <a:schemeClr val="bg1"/>
                </a:solidFill>
                <a:latin typeface="Times New Roman" panose="02020603050405020304" pitchFamily="18" charset="0"/>
                <a:cs typeface="Times New Roman" panose="02020603050405020304" pitchFamily="18" charset="0"/>
              </a:rPr>
              <a:t>She is current president of UMC, because citizens love the show Bones and she is the main character. Since she is the president of this country, there are no murders here, because she is very good at revealing them</a:t>
            </a:r>
            <a:r>
              <a:rPr lang="sk-SK" sz="2200" dirty="0">
                <a:solidFill>
                  <a:schemeClr val="bg1"/>
                </a:solidFill>
                <a:latin typeface="Times New Roman" panose="02020603050405020304" pitchFamily="18" charset="0"/>
                <a:cs typeface="Times New Roman" panose="02020603050405020304" pitchFamily="18" charset="0"/>
              </a:rPr>
              <a:t>.</a:t>
            </a:r>
            <a:endParaRPr lang="en-US" sz="2200" dirty="0">
              <a:solidFill>
                <a:schemeClr val="bg1"/>
              </a:solidFill>
              <a:latin typeface="Times New Roman" panose="02020603050405020304" pitchFamily="18" charset="0"/>
              <a:cs typeface="Times New Roman" panose="02020603050405020304" pitchFamily="18" charset="0"/>
            </a:endParaRPr>
          </a:p>
          <a:p>
            <a:endParaRPr lang="en-GB" dirty="0"/>
          </a:p>
        </p:txBody>
      </p:sp>
      <p:sp>
        <p:nvSpPr>
          <p:cNvPr id="11" name="BlokTextu 10">
            <a:extLst>
              <a:ext uri="{FF2B5EF4-FFF2-40B4-BE49-F238E27FC236}">
                <a16:creationId xmlns:a16="http://schemas.microsoft.com/office/drawing/2014/main" id="{18A5EC73-E7FF-436C-8200-23452EC88F52}"/>
              </a:ext>
            </a:extLst>
          </p:cNvPr>
          <p:cNvSpPr txBox="1"/>
          <p:nvPr/>
        </p:nvSpPr>
        <p:spPr>
          <a:xfrm>
            <a:off x="1290855" y="862446"/>
            <a:ext cx="2530330" cy="707886"/>
          </a:xfrm>
          <a:prstGeom prst="rect">
            <a:avLst/>
          </a:prstGeom>
          <a:noFill/>
        </p:spPr>
        <p:txBody>
          <a:bodyPr wrap="square" rtlCol="0">
            <a:spAutoFit/>
          </a:bodyPr>
          <a:lstStyle/>
          <a:p>
            <a:r>
              <a:rPr lang="sk-SK" sz="4000" dirty="0" err="1">
                <a:solidFill>
                  <a:schemeClr val="accent1">
                    <a:lumMod val="40000"/>
                    <a:lumOff val="60000"/>
                  </a:schemeClr>
                </a:solidFill>
              </a:rPr>
              <a:t>President</a:t>
            </a:r>
            <a:endParaRPr lang="en-GB" sz="4000" dirty="0">
              <a:solidFill>
                <a:schemeClr val="accent1">
                  <a:lumMod val="40000"/>
                  <a:lumOff val="60000"/>
                </a:schemeClr>
              </a:solidFill>
            </a:endParaRPr>
          </a:p>
        </p:txBody>
      </p:sp>
    </p:spTree>
    <p:extLst>
      <p:ext uri="{BB962C8B-B14F-4D97-AF65-F5344CB8AC3E}">
        <p14:creationId xmlns:p14="http://schemas.microsoft.com/office/powerpoint/2010/main" val="918433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748898AA-89FA-4E01-8FC6-9FE4406680E3}"/>
              </a:ext>
            </a:extLst>
          </p:cNvPr>
          <p:cNvSpPr>
            <a:spLocks noGrp="1"/>
          </p:cNvSpPr>
          <p:nvPr>
            <p:ph idx="4294967295"/>
          </p:nvPr>
        </p:nvSpPr>
        <p:spPr>
          <a:xfrm>
            <a:off x="0" y="160338"/>
            <a:ext cx="10515600" cy="3027362"/>
          </a:xfrm>
        </p:spPr>
        <p:txBody>
          <a:bodyPr>
            <a:normAutofit fontScale="92500" lnSpcReduction="10000"/>
          </a:bodyPr>
          <a:lstStyle/>
          <a:p>
            <a:r>
              <a:rPr lang="sk-SK" sz="1600" dirty="0">
                <a:hlinkClick r:id="rId2"/>
              </a:rPr>
              <a:t>https://www.archdaily.com/927005/ted-talk-bjarke-ingels-explores-living-and-building-on-mars/5daf30b63312fd9f5d0000c1-ted-talk-bjarke-ingels-explores-living-and-building-on-mars-image</a:t>
            </a:r>
            <a:endParaRPr lang="sk-SK" sz="1600" dirty="0"/>
          </a:p>
          <a:p>
            <a:r>
              <a:rPr lang="sk-SK" sz="1600" dirty="0">
                <a:hlinkClick r:id="rId3"/>
              </a:rPr>
              <a:t>https://www.humanmars.net/2019/04/1-million-human-colony-city-on-mars-by.html</a:t>
            </a:r>
            <a:endParaRPr lang="sk-SK" sz="1600" dirty="0"/>
          </a:p>
          <a:p>
            <a:r>
              <a:rPr lang="sk-SK" sz="1600" dirty="0">
                <a:hlinkClick r:id="rId4"/>
              </a:rPr>
              <a:t>https://thedigitalwise.com/2019/12/07/life-in-mars-human-beings-can-now-thrive-in-red-planets-conditions/</a:t>
            </a:r>
            <a:endParaRPr lang="sk-SK" sz="1600" dirty="0"/>
          </a:p>
          <a:p>
            <a:r>
              <a:rPr lang="sk-SK" sz="1600" dirty="0">
                <a:hlinkClick r:id="rId5"/>
              </a:rPr>
              <a:t>https://techcrunch.com/wp-content/uploads/2019/11/mars-bfrs.jpg?w=1390&amp;crop=1</a:t>
            </a:r>
            <a:endParaRPr lang="sk-SK" sz="1600" dirty="0"/>
          </a:p>
          <a:p>
            <a:r>
              <a:rPr lang="sk-SK" sz="1600" dirty="0">
                <a:hlinkClick r:id="rId6"/>
              </a:rPr>
              <a:t>https://www.humanmars.net/2018/02/human-colony-in-martian-canyon-from.html</a:t>
            </a:r>
            <a:endParaRPr lang="sk-SK" sz="1600" dirty="0"/>
          </a:p>
          <a:p>
            <a:r>
              <a:rPr lang="sk-SK" sz="1600" dirty="0">
                <a:hlinkClick r:id="rId7"/>
              </a:rPr>
              <a:t>https://www.skyatnightmagazine.com/space-science/the-moons-of-mars/</a:t>
            </a:r>
            <a:endParaRPr lang="sk-SK" sz="1600" dirty="0"/>
          </a:p>
          <a:p>
            <a:r>
              <a:rPr lang="sk-SK" sz="1600" dirty="0">
                <a:hlinkClick r:id="rId8"/>
              </a:rPr>
              <a:t>https://aif.ru/food/recipies/mamin_salat_iz_redki_kapusty_i_morkovi</a:t>
            </a:r>
            <a:endParaRPr lang="sk-SK" sz="1600" dirty="0"/>
          </a:p>
          <a:p>
            <a:r>
              <a:rPr lang="sk-SK" sz="1600" dirty="0">
                <a:hlinkClick r:id="rId9"/>
              </a:rPr>
              <a:t>https://sk.wikipedia.org/wiki/Emily_Deschanelov%C3%A1</a:t>
            </a:r>
            <a:endParaRPr lang="sk-SK" sz="1600" dirty="0"/>
          </a:p>
          <a:p>
            <a:endParaRPr lang="sk-SK" sz="1600" dirty="0"/>
          </a:p>
          <a:p>
            <a:endParaRPr lang="sk-SK" sz="1600" dirty="0"/>
          </a:p>
          <a:p>
            <a:endParaRPr lang="sk-SK" sz="1600" dirty="0"/>
          </a:p>
          <a:p>
            <a:endParaRPr lang="sk-SK" sz="1600" dirty="0"/>
          </a:p>
          <a:p>
            <a:endParaRPr lang="sk-SK" sz="1600" dirty="0"/>
          </a:p>
          <a:p>
            <a:endParaRPr lang="sk-SK" sz="1600" dirty="0"/>
          </a:p>
          <a:p>
            <a:endParaRPr lang="sk-SK" sz="1600" dirty="0"/>
          </a:p>
        </p:txBody>
      </p:sp>
      <p:sp>
        <p:nvSpPr>
          <p:cNvPr id="4" name="BlokTextu 3">
            <a:extLst>
              <a:ext uri="{FF2B5EF4-FFF2-40B4-BE49-F238E27FC236}">
                <a16:creationId xmlns:a16="http://schemas.microsoft.com/office/drawing/2014/main" id="{5E4740C4-1246-4D59-858D-0E51B337F9B0}"/>
              </a:ext>
            </a:extLst>
          </p:cNvPr>
          <p:cNvSpPr txBox="1"/>
          <p:nvPr/>
        </p:nvSpPr>
        <p:spPr>
          <a:xfrm>
            <a:off x="843379" y="3835153"/>
            <a:ext cx="10493405" cy="1015663"/>
          </a:xfrm>
          <a:prstGeom prst="rect">
            <a:avLst/>
          </a:prstGeom>
          <a:noFill/>
        </p:spPr>
        <p:txBody>
          <a:bodyPr wrap="square" rtlCol="0">
            <a:spAutoFit/>
          </a:bodyPr>
          <a:lstStyle/>
          <a:p>
            <a:pPr algn="ctr"/>
            <a:r>
              <a:rPr lang="en-US" sz="6000" b="1" i="1" dirty="0"/>
              <a:t>Thank you for </a:t>
            </a:r>
            <a:r>
              <a:rPr lang="en-US" sz="6000" b="1" i="1" dirty="0" err="1"/>
              <a:t>waching</a:t>
            </a:r>
            <a:r>
              <a:rPr lang="en-US" sz="6000" b="1" i="1" dirty="0"/>
              <a:t> </a:t>
            </a:r>
          </a:p>
        </p:txBody>
      </p:sp>
    </p:spTree>
    <p:extLst>
      <p:ext uri="{BB962C8B-B14F-4D97-AF65-F5344CB8AC3E}">
        <p14:creationId xmlns:p14="http://schemas.microsoft.com/office/powerpoint/2010/main" val="881671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ón − zasadacia miestnosť">
  <a:themeElements>
    <a:clrScheme name="Ión − zasadacia miestnosť">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ón − zasadacia miestnosť">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ón − zasadacia miestnosť">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288</TotalTime>
  <Words>424</Words>
  <Application>Microsoft Office PowerPoint</Application>
  <PresentationFormat>Širokouhlá</PresentationFormat>
  <Paragraphs>36</Paragraphs>
  <Slides>8</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8</vt:i4>
      </vt:variant>
    </vt:vector>
  </HeadingPairs>
  <TitlesOfParts>
    <vt:vector size="13" baseType="lpstr">
      <vt:lpstr>Arial</vt:lpstr>
      <vt:lpstr>Century Gothic</vt:lpstr>
      <vt:lpstr>Times New Roman</vt:lpstr>
      <vt:lpstr>Wingdings 3</vt:lpstr>
      <vt:lpstr>Ión − zasadacia miestnosť</vt:lpstr>
      <vt:lpstr>United Mars Colonies</vt:lpstr>
      <vt:lpstr>United Mars Colonies</vt:lpstr>
      <vt:lpstr>Flag</vt:lpstr>
      <vt:lpstr>Prezentácia programu PowerPoint</vt:lpstr>
      <vt:lpstr>Sightseeings</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Mars Colonies</dc:title>
  <dc:creator>Cmuk</dc:creator>
  <cp:lastModifiedBy>Cmuk</cp:lastModifiedBy>
  <cp:revision>31</cp:revision>
  <dcterms:created xsi:type="dcterms:W3CDTF">2020-03-29T18:43:37Z</dcterms:created>
  <dcterms:modified xsi:type="dcterms:W3CDTF">2020-03-30T12:33:16Z</dcterms:modified>
</cp:coreProperties>
</file>