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62" r:id="rId6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0000FF"/>
    <a:srgbClr val="180FC7"/>
    <a:srgbClr val="990099"/>
    <a:srgbClr val="6E3048"/>
    <a:srgbClr val="782243"/>
    <a:srgbClr val="990033"/>
    <a:srgbClr val="993366"/>
    <a:srgbClr val="6600CC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1C23ED3-2119-4294-9450-CA9D88769B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3440268-8168-46F7-91C2-266103A57E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FDACBF9F-3A35-4FE4-9EE6-AEAF9FCDE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27F13-4A13-4649-B12A-A25B8BC5D128}" type="datetimeFigureOut">
              <a:rPr lang="sk-SK" smtClean="0"/>
              <a:t>20. 2. 2020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9A1E2653-9AFF-4BCD-94A6-CB608B4DF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4F3ED882-B48D-4AAB-828F-9307660FD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FCB33-9715-4039-B998-1B063C074AC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27482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CA5FB1E-9CE9-4D2A-872D-00AF2488C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181B52E-5D85-4B75-8040-B69BBA3462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FFF7A3AA-F2A0-4D5F-81E6-A0E741688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27F13-4A13-4649-B12A-A25B8BC5D128}" type="datetimeFigureOut">
              <a:rPr lang="sk-SK" smtClean="0"/>
              <a:t>20. 2. 2020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3D38FAC1-EBCD-4EE5-A9E2-B03BADB9B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6CA074E7-AC0C-4A21-BCC5-1846A00C6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FCB33-9715-4039-B998-1B063C074AC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52886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AF86810-1491-4D69-A498-C8420C57B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E3956647-B060-430F-A36A-446DE822EC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304FE5CE-F3B7-4199-923D-407AA4F91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27F13-4A13-4649-B12A-A25B8BC5D128}" type="datetimeFigureOut">
              <a:rPr lang="sk-SK" smtClean="0"/>
              <a:t>20. 2. 2020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4D4EA874-16DA-4AD3-8CD4-7D8B40ECB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F99F2336-EC14-4559-9736-0ED32B58A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FCB33-9715-4039-B998-1B063C074AC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9780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812E59D-06F0-4A2C-BAF9-03C67D065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54886FA-A41A-41D5-823D-8D39D875BD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BD61AE0D-A5DB-49DC-A5B6-AB6C6C94F4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07AC2879-27A4-4078-A93C-CF222D10B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27F13-4A13-4649-B12A-A25B8BC5D128}" type="datetimeFigureOut">
              <a:rPr lang="sk-SK" smtClean="0"/>
              <a:t>20. 2. 2020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D8C43FD9-3506-47FC-88D6-BDE91418B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9CA70189-2562-400E-8935-F69B45C7B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FCB33-9715-4039-B998-1B063C074AC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92634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FC1DB64-35E8-4EC5-AA32-17B66F6A5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F4617988-22F6-4F43-A591-00C4F36BB7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3FD386C4-1CB4-4380-A199-1455F02096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text 4">
            <a:extLst>
              <a:ext uri="{FF2B5EF4-FFF2-40B4-BE49-F238E27FC236}">
                <a16:creationId xmlns:a16="http://schemas.microsoft.com/office/drawing/2014/main" id="{2BF2BBCA-CECE-42CE-A871-EEEC2F7CF3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3B176125-6254-41B6-BCF0-9C1D2C1C24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9D24AD49-200F-4D63-ADD5-FEB1EC764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27F13-4A13-4649-B12A-A25B8BC5D128}" type="datetimeFigureOut">
              <a:rPr lang="sk-SK" smtClean="0"/>
              <a:t>20. 2. 2020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1652B18C-EF50-4EA7-A62C-E19F2B8FD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894F8B4D-8922-45B9-ADFD-62453545A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FCB33-9715-4039-B998-1B063C074AC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78418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DD478AE-2FE4-4941-854A-80F85714D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AAC8F60C-4400-43CF-BBF3-D4DF980C5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27F13-4A13-4649-B12A-A25B8BC5D128}" type="datetimeFigureOut">
              <a:rPr lang="sk-SK" smtClean="0"/>
              <a:t>20. 2. 2020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5E3458A6-3CBC-474F-A631-4563BB543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56362785-41F1-4579-90C7-C8D1E5C65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FCB33-9715-4039-B998-1B063C074AC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73828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972954C7-C016-4A96-B79E-9B6854B90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27F13-4A13-4649-B12A-A25B8BC5D128}" type="datetimeFigureOut">
              <a:rPr lang="sk-SK" smtClean="0"/>
              <a:t>20. 2. 2020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1119D45E-19DD-415F-A1CB-AAE72088F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520B85FE-1092-4186-886C-39402ECBE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FCB33-9715-4039-B998-1B063C074AC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91688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70A5A6B-B291-4AFB-A504-713718C48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6DDEA11-2707-448F-8CF4-42FEB361B8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827E2005-C8DB-412F-91B8-5F262D6BCA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5455076A-FD20-431C-8A07-03C183E37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27F13-4A13-4649-B12A-A25B8BC5D128}" type="datetimeFigureOut">
              <a:rPr lang="sk-SK" smtClean="0"/>
              <a:t>20. 2. 2020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F2B130F4-C4B6-4374-9E21-A1058EC1F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C1FA030A-2C85-4478-ADC6-32BB7C777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FCB33-9715-4039-B998-1B063C074AC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91020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B329A8A-2B92-4214-AA78-A7C536184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37D04824-3FA5-4189-8B67-655A3EAAF1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123E9F71-E712-46E4-A1CB-6D2FAE7D2E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1CFE7590-F776-4FC6-B733-D8E9BFBE8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27F13-4A13-4649-B12A-A25B8BC5D128}" type="datetimeFigureOut">
              <a:rPr lang="sk-SK" smtClean="0"/>
              <a:t>20. 2. 2020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54057ED9-A125-4969-92C5-6D676259E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B0CE407C-6DB1-4FEA-BE64-B075D526B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FCB33-9715-4039-B998-1B063C074AC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94679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0091886-4EDB-4D48-B45A-373FC0255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zvislý text 2">
            <a:extLst>
              <a:ext uri="{FF2B5EF4-FFF2-40B4-BE49-F238E27FC236}">
                <a16:creationId xmlns:a16="http://schemas.microsoft.com/office/drawing/2014/main" id="{BC3CCA97-868F-4E13-96A4-D090E8C9AE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8E032AFC-DD91-46AA-99CF-ED1978048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27F13-4A13-4649-B12A-A25B8BC5D128}" type="datetimeFigureOut">
              <a:rPr lang="sk-SK" smtClean="0"/>
              <a:t>20. 2. 2020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69AAB151-12A7-4691-AB2A-A6859D008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514B2CDD-BC46-486B-93F3-B95138372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FCB33-9715-4039-B998-1B063C074AC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47328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4F9C048C-58D2-4B97-A928-F1A4BB9826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zvislý text 2">
            <a:extLst>
              <a:ext uri="{FF2B5EF4-FFF2-40B4-BE49-F238E27FC236}">
                <a16:creationId xmlns:a16="http://schemas.microsoft.com/office/drawing/2014/main" id="{5222BE08-F9DE-47D6-992E-AE00B3F8D1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94B2CCB5-14B4-4DA0-A6CA-CE8A0CF9E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27F13-4A13-4649-B12A-A25B8BC5D128}" type="datetimeFigureOut">
              <a:rPr lang="sk-SK" smtClean="0"/>
              <a:t>20. 2. 2020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B948C429-4081-482B-98D7-A2EBF3BF3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4A288F32-F070-477E-B9DB-3B895D1D7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FCB33-9715-4039-B998-1B063C074AC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04799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B99EC86B-A7BD-459A-AE96-375FE283C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E003FBFE-5F4A-4AAE-9280-E15DF0C0FB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9DDC08AD-5E70-4938-954D-4F99684C70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A27F13-4A13-4649-B12A-A25B8BC5D128}" type="datetimeFigureOut">
              <a:rPr lang="sk-SK" smtClean="0"/>
              <a:t>20. 2. 2020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D69F127D-9FF5-4F00-B654-7A6C34F127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C754D399-C5E9-4A17-8463-C6C1A3ACA4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0FCB33-9715-4039-B998-1B063C074AC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80431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giuseppe+verdi" TargetMode="External"/><Relationship Id="rId2" Type="http://schemas.openxmlformats.org/officeDocument/2006/relationships/hyperlink" Target="https://sk.wikipedia.org/wiki/Giuseppe_Verdi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6E3048"/>
            </a:gs>
            <a:gs pos="0">
              <a:schemeClr val="accent1">
                <a:lumMod val="45000"/>
                <a:lumOff val="55000"/>
              </a:schemeClr>
            </a:gs>
            <a:gs pos="26000">
              <a:schemeClr val="accent1">
                <a:lumMod val="45000"/>
                <a:lumOff val="55000"/>
              </a:schemeClr>
            </a:gs>
            <a:gs pos="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lokTextu 6">
            <a:extLst>
              <a:ext uri="{FF2B5EF4-FFF2-40B4-BE49-F238E27FC236}">
                <a16:creationId xmlns:a16="http://schemas.microsoft.com/office/drawing/2014/main" id="{3A6A06E0-D6F9-4449-BF5E-A09A75280E92}"/>
              </a:ext>
            </a:extLst>
          </p:cNvPr>
          <p:cNvSpPr txBox="1"/>
          <p:nvPr/>
        </p:nvSpPr>
        <p:spPr>
          <a:xfrm>
            <a:off x="510363" y="1892595"/>
            <a:ext cx="1130240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5400" dirty="0">
                <a:solidFill>
                  <a:srgbClr val="0000FF"/>
                </a:solidFill>
                <a:latin typeface="Comic Sans MS" panose="030F0702030302020204" pitchFamily="66" charset="0"/>
              </a:rPr>
              <a:t>Giuseppe Fortunino Francesco Verdi</a:t>
            </a:r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683CDEC5-F942-4606-980F-F44165ABE0B1}"/>
              </a:ext>
            </a:extLst>
          </p:cNvPr>
          <p:cNvSpPr txBox="1"/>
          <p:nvPr/>
        </p:nvSpPr>
        <p:spPr>
          <a:xfrm>
            <a:off x="903426" y="4164759"/>
            <a:ext cx="3509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dirty="0">
                <a:solidFill>
                  <a:srgbClr val="7030A0"/>
                </a:solidFill>
                <a:latin typeface="Bahnschrift" panose="020B0502040204020203" pitchFamily="34" charset="0"/>
              </a:rPr>
              <a:t>Bianka Rodaničová VI.A</a:t>
            </a:r>
          </a:p>
        </p:txBody>
      </p:sp>
    </p:spTree>
    <p:extLst>
      <p:ext uri="{BB962C8B-B14F-4D97-AF65-F5344CB8AC3E}">
        <p14:creationId xmlns:p14="http://schemas.microsoft.com/office/powerpoint/2010/main" val="3275780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6E3048"/>
            </a:gs>
            <a:gs pos="0">
              <a:schemeClr val="accent1">
                <a:lumMod val="45000"/>
                <a:lumOff val="55000"/>
              </a:schemeClr>
            </a:gs>
            <a:gs pos="26000">
              <a:schemeClr val="accent1">
                <a:lumMod val="45000"/>
                <a:lumOff val="55000"/>
              </a:schemeClr>
            </a:gs>
            <a:gs pos="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>
            <a:extLst>
              <a:ext uri="{FF2B5EF4-FFF2-40B4-BE49-F238E27FC236}">
                <a16:creationId xmlns:a16="http://schemas.microsoft.com/office/drawing/2014/main" id="{DE9BFDBB-1385-493A-A279-FA0CCAA67A04}"/>
              </a:ext>
            </a:extLst>
          </p:cNvPr>
          <p:cNvSpPr txBox="1"/>
          <p:nvPr/>
        </p:nvSpPr>
        <p:spPr>
          <a:xfrm>
            <a:off x="478466" y="287079"/>
            <a:ext cx="76341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4400" dirty="0">
                <a:solidFill>
                  <a:srgbClr val="0000FF"/>
                </a:solidFill>
                <a:latin typeface="Franklin Gothic Heavy" panose="020B0903020102020204" pitchFamily="34" charset="0"/>
              </a:rPr>
              <a:t>Stručný životopis</a:t>
            </a:r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FF324258-0D94-491B-85D2-E6B31E02A19D}"/>
              </a:ext>
            </a:extLst>
          </p:cNvPr>
          <p:cNvSpPr txBox="1"/>
          <p:nvPr/>
        </p:nvSpPr>
        <p:spPr>
          <a:xfrm>
            <a:off x="233916" y="1584251"/>
            <a:ext cx="9027042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dirty="0"/>
              <a:t>   </a:t>
            </a:r>
            <a:r>
              <a:rPr lang="sk-SK" dirty="0">
                <a:latin typeface="Comic Sans MS" panose="030F0702030302020204" pitchFamily="66" charset="0"/>
              </a:rPr>
              <a:t>- narodil sa 10. októbra 1813 - Le Roncole, Taliansko </a:t>
            </a:r>
          </a:p>
          <a:p>
            <a:endParaRPr lang="sk-SK" dirty="0">
              <a:latin typeface="Comic Sans MS" panose="030F0702030302020204" pitchFamily="66" charset="0"/>
            </a:endParaRPr>
          </a:p>
          <a:p>
            <a:r>
              <a:rPr lang="sk-SK" dirty="0">
                <a:latin typeface="Comic Sans MS" panose="030F0702030302020204" pitchFamily="66" charset="0"/>
              </a:rPr>
              <a:t>   - svoje hudobné vzdelanie získal v Bussete - 1824</a:t>
            </a:r>
          </a:p>
          <a:p>
            <a:endParaRPr lang="sk-SK" dirty="0">
              <a:latin typeface="Comic Sans MS" panose="030F0702030302020204" pitchFamily="66" charset="0"/>
            </a:endParaRPr>
          </a:p>
          <a:p>
            <a:r>
              <a:rPr lang="sk-SK" dirty="0">
                <a:latin typeface="Comic Sans MS" panose="030F0702030302020204" pitchFamily="66" charset="0"/>
              </a:rPr>
              <a:t>   - bol dirigentom mestského orchestra a riaditeľom hudobnej školy v Bussete</a:t>
            </a:r>
          </a:p>
          <a:p>
            <a:endParaRPr lang="sk-SK" dirty="0">
              <a:latin typeface="Comic Sans MS" panose="030F0702030302020204" pitchFamily="66" charset="0"/>
            </a:endParaRPr>
          </a:p>
          <a:p>
            <a:r>
              <a:rPr lang="sk-SK" dirty="0">
                <a:latin typeface="Comic Sans MS" panose="030F0702030302020204" pitchFamily="66" charset="0"/>
              </a:rPr>
              <a:t>   - </a:t>
            </a:r>
            <a:r>
              <a:rPr lang="pl-PL" dirty="0">
                <a:latin typeface="Comic Sans MS" panose="030F0702030302020204" pitchFamily="66" charset="0"/>
              </a:rPr>
              <a:t>Od roku 1839 žil ako slobodný umelec v Miláne</a:t>
            </a:r>
            <a:endParaRPr lang="sk-SK" dirty="0">
              <a:latin typeface="Comic Sans MS" panose="030F0702030302020204" pitchFamily="66" charset="0"/>
            </a:endParaRPr>
          </a:p>
          <a:p>
            <a:r>
              <a:rPr lang="sk-SK" dirty="0">
                <a:latin typeface="Comic Sans MS" panose="030F0702030302020204" pitchFamily="66" charset="0"/>
              </a:rPr>
              <a:t>  </a:t>
            </a:r>
          </a:p>
          <a:p>
            <a:r>
              <a:rPr lang="sk-SK" dirty="0">
                <a:latin typeface="Comic Sans MS" panose="030F0702030302020204" pitchFamily="66" charset="0"/>
              </a:rPr>
              <a:t>   - jeho prvým ozajstným úspechom bola opera Nabucco - 1842</a:t>
            </a:r>
          </a:p>
          <a:p>
            <a:endParaRPr lang="sk-SK" dirty="0">
              <a:latin typeface="Comic Sans MS" panose="030F0702030302020204" pitchFamily="66" charset="0"/>
            </a:endParaRPr>
          </a:p>
          <a:p>
            <a:r>
              <a:rPr lang="sk-SK" dirty="0">
                <a:latin typeface="Comic Sans MS" panose="030F0702030302020204" pitchFamily="66" charset="0"/>
              </a:rPr>
              <a:t>   - o mesiac nato mu zomrel syn a po pár mesiacoch zomrela aj dcéra a manželka</a:t>
            </a:r>
          </a:p>
          <a:p>
            <a:r>
              <a:rPr lang="sk-SK" dirty="0">
                <a:latin typeface="Comic Sans MS" panose="030F0702030302020204" pitchFamily="66" charset="0"/>
              </a:rPr>
              <a:t>  </a:t>
            </a:r>
          </a:p>
          <a:p>
            <a:r>
              <a:rPr lang="sk-SK" dirty="0">
                <a:latin typeface="Comic Sans MS" panose="030F0702030302020204" pitchFamily="66" charset="0"/>
              </a:rPr>
              <a:t>   - zomrel 27. januára 1901 (87 rokov) - na následky komplikovaného</a:t>
            </a:r>
          </a:p>
          <a:p>
            <a:r>
              <a:rPr lang="sk-SK" dirty="0">
                <a:latin typeface="Comic Sans MS" panose="030F0702030302020204" pitchFamily="66" charset="0"/>
              </a:rPr>
              <a:t>     infarktu, ale ako národný hrdina</a:t>
            </a:r>
          </a:p>
          <a:p>
            <a:endParaRPr lang="sk-SK" dirty="0">
              <a:latin typeface="Comic Sans MS" panose="030F0702030302020204" pitchFamily="66" charset="0"/>
            </a:endParaRPr>
          </a:p>
          <a:p>
            <a:r>
              <a:rPr lang="sk-SK" dirty="0">
                <a:latin typeface="Comic Sans MS" panose="030F0702030302020204" pitchFamily="66" charset="0"/>
              </a:rPr>
              <a:t>   - ulice Milána v deň pohrebu zaplnilo asi štvrť milióna Talianov</a:t>
            </a:r>
          </a:p>
        </p:txBody>
      </p:sp>
      <p:pic>
        <p:nvPicPr>
          <p:cNvPr id="1026" name="Picture 2" descr="Giuseppe Verdi">
            <a:extLst>
              <a:ext uri="{FF2B5EF4-FFF2-40B4-BE49-F238E27FC236}">
                <a16:creationId xmlns:a16="http://schemas.microsoft.com/office/drawing/2014/main" id="{E949F9ED-EFC8-41CA-8DAE-7FC14DDF5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2614" y="425320"/>
            <a:ext cx="2899861" cy="3971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56949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6E3048"/>
            </a:gs>
            <a:gs pos="0">
              <a:schemeClr val="accent1">
                <a:lumMod val="45000"/>
                <a:lumOff val="55000"/>
              </a:schemeClr>
            </a:gs>
            <a:gs pos="26000">
              <a:schemeClr val="accent1">
                <a:lumMod val="45000"/>
                <a:lumOff val="55000"/>
              </a:schemeClr>
            </a:gs>
            <a:gs pos="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2" descr="Výsledok vyhľadávania obrázkov pre dopyt giuseppe verdi">
            <a:extLst>
              <a:ext uri="{FF2B5EF4-FFF2-40B4-BE49-F238E27FC236}">
                <a16:creationId xmlns:a16="http://schemas.microsoft.com/office/drawing/2014/main" id="{79AF58C9-68CC-4DF2-A21B-AE5A394A51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87" y="482808"/>
            <a:ext cx="2415876" cy="2946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8" descr="Výsledok vyhľadávania obrázkov pre dopyt giuseppe verdi">
            <a:extLst>
              <a:ext uri="{FF2B5EF4-FFF2-40B4-BE49-F238E27FC236}">
                <a16:creationId xmlns:a16="http://schemas.microsoft.com/office/drawing/2014/main" id="{81B83F4D-7B3F-45D3-B00E-CE231FEFC5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43434" y="3428999"/>
            <a:ext cx="2088111" cy="2784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0" descr="Výsledok vyhľadávania obrázkov pre dopyt giuseppe verdi">
            <a:extLst>
              <a:ext uri="{FF2B5EF4-FFF2-40B4-BE49-F238E27FC236}">
                <a16:creationId xmlns:a16="http://schemas.microsoft.com/office/drawing/2014/main" id="{5CB6515F-7EC5-4D65-AF19-40F434F695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27766" y="664969"/>
            <a:ext cx="3591111" cy="5400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6" descr="Výsledok vyhľadávania obrázkov pre dopyt giuseppe verdi">
            <a:extLst>
              <a:ext uri="{FF2B5EF4-FFF2-40B4-BE49-F238E27FC236}">
                <a16:creationId xmlns:a16="http://schemas.microsoft.com/office/drawing/2014/main" id="{6A601BDD-9BCB-4FE8-A7CF-C1743F92E7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3935" y="3899421"/>
            <a:ext cx="3301028" cy="2475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Výsledok vyhľadávania obrázkov pre dopyt giuseppe verdi">
            <a:extLst>
              <a:ext uri="{FF2B5EF4-FFF2-40B4-BE49-F238E27FC236}">
                <a16:creationId xmlns:a16="http://schemas.microsoft.com/office/drawing/2014/main" id="{852C8815-6248-4EED-92DA-B15BD61A1A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17484" y="664969"/>
            <a:ext cx="3325929" cy="2321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54473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6E3048"/>
            </a:gs>
            <a:gs pos="0">
              <a:schemeClr val="accent1">
                <a:lumMod val="45000"/>
                <a:lumOff val="55000"/>
              </a:schemeClr>
            </a:gs>
            <a:gs pos="26000">
              <a:schemeClr val="accent1">
                <a:lumMod val="45000"/>
                <a:lumOff val="55000"/>
              </a:schemeClr>
            </a:gs>
            <a:gs pos="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lokTextu 2">
            <a:extLst>
              <a:ext uri="{FF2B5EF4-FFF2-40B4-BE49-F238E27FC236}">
                <a16:creationId xmlns:a16="http://schemas.microsoft.com/office/drawing/2014/main" id="{EEDE2E67-6CF9-4521-AC24-56793F61A8D1}"/>
              </a:ext>
            </a:extLst>
          </p:cNvPr>
          <p:cNvSpPr txBox="1"/>
          <p:nvPr/>
        </p:nvSpPr>
        <p:spPr>
          <a:xfrm>
            <a:off x="382771" y="276446"/>
            <a:ext cx="7102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5400" dirty="0">
                <a:solidFill>
                  <a:srgbClr val="0000FF"/>
                </a:solidFill>
                <a:latin typeface="Franklin Gothic Heavy" panose="020B0903020102020204" pitchFamily="34" charset="0"/>
              </a:rPr>
              <a:t>Niečo z tvorby</a:t>
            </a:r>
            <a:r>
              <a:rPr lang="sk-SK" dirty="0">
                <a:solidFill>
                  <a:srgbClr val="0000FF"/>
                </a:solidFill>
                <a:latin typeface="Franklin Gothic Heavy" panose="020B0903020102020204" pitchFamily="34" charset="0"/>
              </a:rPr>
              <a:t> 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183FE64D-000E-4172-B415-D19F0A8597DC}"/>
              </a:ext>
            </a:extLst>
          </p:cNvPr>
          <p:cNvSpPr txBox="1"/>
          <p:nvPr/>
        </p:nvSpPr>
        <p:spPr>
          <a:xfrm>
            <a:off x="265814" y="1307805"/>
            <a:ext cx="117489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dirty="0">
                <a:solidFill>
                  <a:srgbClr val="800080"/>
                </a:solidFill>
                <a:latin typeface="Maiandra GD" panose="020E0502030308020204" pitchFamily="34" charset="0"/>
              </a:rPr>
              <a:t>Opery:                   </a:t>
            </a:r>
            <a:r>
              <a:rPr lang="sk-SK" sz="3200" dirty="0">
                <a:solidFill>
                  <a:srgbClr val="D60093"/>
                </a:solidFill>
                <a:latin typeface="Maiandra GD" panose="020E0502030308020204" pitchFamily="34" charset="0"/>
              </a:rPr>
              <a:t>Veľké opery:        </a:t>
            </a:r>
            <a:r>
              <a:rPr lang="sk-SK" sz="3200" dirty="0">
                <a:solidFill>
                  <a:srgbClr val="FF0066"/>
                </a:solidFill>
                <a:latin typeface="Maiandra GD" panose="020E0502030308020204" pitchFamily="34" charset="0"/>
              </a:rPr>
              <a:t>Iné:</a:t>
            </a: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09218AB3-4055-4566-9C67-3A3B9B2034C9}"/>
              </a:ext>
            </a:extLst>
          </p:cNvPr>
          <p:cNvSpPr txBox="1"/>
          <p:nvPr/>
        </p:nvSpPr>
        <p:spPr>
          <a:xfrm>
            <a:off x="127591" y="2000609"/>
            <a:ext cx="367886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-</a:t>
            </a:r>
            <a:r>
              <a:rPr lang="sk-SK" sz="1600" dirty="0">
                <a:latin typeface="Comic Sans MS" panose="030F0702030302020204" pitchFamily="66" charset="0"/>
              </a:rPr>
              <a:t> </a:t>
            </a:r>
            <a:r>
              <a:rPr lang="it-IT" sz="1600" dirty="0">
                <a:latin typeface="Comic Sans MS" panose="030F0702030302020204" pitchFamily="66" charset="0"/>
              </a:rPr>
              <a:t>Oberto, gróf zo San Bonifacia</a:t>
            </a:r>
            <a:endParaRPr lang="sk-SK" sz="1600" dirty="0">
              <a:latin typeface="Comic Sans MS" panose="030F0702030302020204" pitchFamily="66" charset="0"/>
            </a:endParaRPr>
          </a:p>
          <a:p>
            <a:r>
              <a:rPr lang="sk-SK" sz="1600" dirty="0">
                <a:latin typeface="Comic Sans MS" panose="030F0702030302020204" pitchFamily="66" charset="0"/>
              </a:rPr>
              <a:t>    - 1839</a:t>
            </a:r>
          </a:p>
          <a:p>
            <a:r>
              <a:rPr lang="sk-SK" sz="1600" dirty="0">
                <a:latin typeface="Comic Sans MS" panose="030F0702030302020204" pitchFamily="66" charset="0"/>
              </a:rPr>
              <a:t> </a:t>
            </a:r>
          </a:p>
          <a:p>
            <a:r>
              <a:rPr lang="sk-SK" sz="1600" dirty="0">
                <a:solidFill>
                  <a:srgbClr val="FF3300"/>
                </a:solidFill>
                <a:latin typeface="Comic Sans MS" panose="030F0702030302020204" pitchFamily="66" charset="0"/>
              </a:rPr>
              <a:t>-</a:t>
            </a:r>
            <a:r>
              <a:rPr lang="sk-SK" sz="1600" dirty="0">
                <a:latin typeface="Comic Sans MS" panose="030F0702030302020204" pitchFamily="66" charset="0"/>
              </a:rPr>
              <a:t> Jeden deň kráľom - 1840</a:t>
            </a:r>
          </a:p>
          <a:p>
            <a:pPr marL="285750" indent="-285750">
              <a:buFontTx/>
              <a:buChar char="-"/>
            </a:pPr>
            <a:endParaRPr lang="sk-SK" sz="1600" dirty="0">
              <a:latin typeface="Comic Sans MS" panose="030F0702030302020204" pitchFamily="66" charset="0"/>
            </a:endParaRPr>
          </a:p>
          <a:p>
            <a:r>
              <a:rPr lang="sk-SK" sz="1600" dirty="0">
                <a:solidFill>
                  <a:srgbClr val="FF3300"/>
                </a:solidFill>
                <a:latin typeface="Comic Sans MS" panose="030F0702030302020204" pitchFamily="66" charset="0"/>
              </a:rPr>
              <a:t>-</a:t>
            </a:r>
            <a:r>
              <a:rPr lang="sk-SK" sz="1600" dirty="0">
                <a:latin typeface="Comic Sans MS" panose="030F0702030302020204" pitchFamily="66" charset="0"/>
              </a:rPr>
              <a:t> Dvaja Foscariovci - 1844</a:t>
            </a:r>
          </a:p>
          <a:p>
            <a:pPr marL="285750" indent="-285750">
              <a:buFontTx/>
              <a:buChar char="-"/>
            </a:pPr>
            <a:endParaRPr lang="sk-SK" sz="1600" dirty="0">
              <a:latin typeface="Comic Sans MS" panose="030F0702030302020204" pitchFamily="66" charset="0"/>
            </a:endParaRPr>
          </a:p>
          <a:p>
            <a:r>
              <a:rPr lang="sk-SK" sz="1600" dirty="0">
                <a:solidFill>
                  <a:srgbClr val="FF3300"/>
                </a:solidFill>
                <a:latin typeface="Comic Sans MS" panose="030F0702030302020204" pitchFamily="66" charset="0"/>
              </a:rPr>
              <a:t>-</a:t>
            </a:r>
            <a:r>
              <a:rPr lang="sk-SK" sz="1600" dirty="0">
                <a:latin typeface="Comic Sans MS" panose="030F0702030302020204" pitchFamily="66" charset="0"/>
              </a:rPr>
              <a:t> Attila - 1846</a:t>
            </a:r>
          </a:p>
          <a:p>
            <a:pPr marL="285750" indent="-285750">
              <a:buFontTx/>
              <a:buChar char="-"/>
            </a:pPr>
            <a:endParaRPr lang="sk-SK" sz="1600" dirty="0">
              <a:latin typeface="Comic Sans MS" panose="030F0702030302020204" pitchFamily="66" charset="0"/>
            </a:endParaRPr>
          </a:p>
          <a:p>
            <a:r>
              <a:rPr lang="sk-SK" sz="1600" dirty="0">
                <a:solidFill>
                  <a:srgbClr val="FF3300"/>
                </a:solidFill>
                <a:latin typeface="Comic Sans MS" panose="030F0702030302020204" pitchFamily="66" charset="0"/>
              </a:rPr>
              <a:t>-</a:t>
            </a:r>
            <a:r>
              <a:rPr lang="sk-SK" sz="1600" dirty="0">
                <a:latin typeface="Comic Sans MS" panose="030F0702030302020204" pitchFamily="66" charset="0"/>
              </a:rPr>
              <a:t> Zbojníci - 1847</a:t>
            </a:r>
          </a:p>
          <a:p>
            <a:pPr marL="285750" indent="-285750">
              <a:buFontTx/>
              <a:buChar char="-"/>
            </a:pPr>
            <a:endParaRPr lang="sk-SK" sz="1600" dirty="0">
              <a:latin typeface="Comic Sans MS" panose="030F0702030302020204" pitchFamily="66" charset="0"/>
            </a:endParaRPr>
          </a:p>
          <a:p>
            <a:r>
              <a:rPr lang="sk-SK" sz="1600" dirty="0">
                <a:solidFill>
                  <a:srgbClr val="FF3300"/>
                </a:solidFill>
                <a:latin typeface="Comic Sans MS" panose="030F0702030302020204" pitchFamily="66" charset="0"/>
              </a:rPr>
              <a:t>-</a:t>
            </a:r>
            <a:r>
              <a:rPr lang="sk-SK" sz="1600" dirty="0">
                <a:latin typeface="Comic Sans MS" panose="030F0702030302020204" pitchFamily="66" charset="0"/>
              </a:rPr>
              <a:t> Rigoletto - 1851</a:t>
            </a:r>
          </a:p>
          <a:p>
            <a:pPr marL="285750" indent="-285750">
              <a:buFontTx/>
              <a:buChar char="-"/>
            </a:pPr>
            <a:endParaRPr lang="sk-SK" sz="1600" dirty="0">
              <a:latin typeface="Comic Sans MS" panose="030F0702030302020204" pitchFamily="66" charset="0"/>
            </a:endParaRPr>
          </a:p>
          <a:p>
            <a:r>
              <a:rPr lang="sk-SK" sz="1600" dirty="0">
                <a:solidFill>
                  <a:srgbClr val="FF3300"/>
                </a:solidFill>
                <a:latin typeface="Comic Sans MS" panose="030F0702030302020204" pitchFamily="66" charset="0"/>
              </a:rPr>
              <a:t>-</a:t>
            </a:r>
            <a:r>
              <a:rPr lang="sk-SK" sz="1600" dirty="0">
                <a:latin typeface="Comic Sans MS" panose="030F0702030302020204" pitchFamily="66" charset="0"/>
              </a:rPr>
              <a:t> La traviata - 1853</a:t>
            </a:r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9031F7B5-B4A8-4494-A5E8-0E6E542E2033}"/>
              </a:ext>
            </a:extLst>
          </p:cNvPr>
          <p:cNvSpPr txBox="1"/>
          <p:nvPr/>
        </p:nvSpPr>
        <p:spPr>
          <a:xfrm>
            <a:off x="3934046" y="2012930"/>
            <a:ext cx="394467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600" dirty="0">
                <a:solidFill>
                  <a:srgbClr val="FF3300"/>
                </a:solidFill>
                <a:latin typeface="Comic Sans MS" panose="030F0702030302020204" pitchFamily="66" charset="0"/>
              </a:rPr>
              <a:t>-</a:t>
            </a:r>
            <a:r>
              <a:rPr lang="sk-SK" sz="1600" dirty="0">
                <a:latin typeface="Comic Sans MS" panose="030F0702030302020204" pitchFamily="66" charset="0"/>
              </a:rPr>
              <a:t> Sicílske nešpory -1855</a:t>
            </a:r>
          </a:p>
          <a:p>
            <a:pPr marL="285750" indent="-285750">
              <a:buFontTx/>
              <a:buChar char="-"/>
            </a:pPr>
            <a:endParaRPr lang="sk-SK" sz="1600" dirty="0">
              <a:latin typeface="Comic Sans MS" panose="030F0702030302020204" pitchFamily="66" charset="0"/>
            </a:endParaRPr>
          </a:p>
          <a:p>
            <a:r>
              <a:rPr lang="sk-SK" sz="1600" dirty="0">
                <a:solidFill>
                  <a:srgbClr val="FF3300"/>
                </a:solidFill>
                <a:latin typeface="Comic Sans MS" panose="030F0702030302020204" pitchFamily="66" charset="0"/>
              </a:rPr>
              <a:t>-</a:t>
            </a:r>
            <a:r>
              <a:rPr lang="sk-SK" sz="1600" dirty="0">
                <a:latin typeface="Comic Sans MS" panose="030F0702030302020204" pitchFamily="66" charset="0"/>
              </a:rPr>
              <a:t> Simon Boccanegra - 1857</a:t>
            </a:r>
          </a:p>
          <a:p>
            <a:pPr marL="285750" indent="-285750">
              <a:buFontTx/>
              <a:buChar char="-"/>
            </a:pPr>
            <a:endParaRPr lang="sk-SK" sz="1600" dirty="0">
              <a:latin typeface="Comic Sans MS" panose="030F0702030302020204" pitchFamily="66" charset="0"/>
            </a:endParaRPr>
          </a:p>
          <a:p>
            <a:r>
              <a:rPr lang="sk-SK" sz="1600" dirty="0">
                <a:solidFill>
                  <a:srgbClr val="FF3300"/>
                </a:solidFill>
                <a:latin typeface="Comic Sans MS" panose="030F0702030302020204" pitchFamily="66" charset="0"/>
              </a:rPr>
              <a:t>-</a:t>
            </a:r>
            <a:r>
              <a:rPr lang="sk-SK" sz="1600" dirty="0">
                <a:latin typeface="Comic Sans MS" panose="030F0702030302020204" pitchFamily="66" charset="0"/>
              </a:rPr>
              <a:t> Sila osudu - 1862</a:t>
            </a:r>
          </a:p>
          <a:p>
            <a:pPr marL="285750" indent="-285750">
              <a:buFontTx/>
              <a:buChar char="-"/>
            </a:pPr>
            <a:endParaRPr lang="sk-SK" sz="1600" dirty="0">
              <a:latin typeface="Comic Sans MS" panose="030F0702030302020204" pitchFamily="66" charset="0"/>
            </a:endParaRPr>
          </a:p>
          <a:p>
            <a:r>
              <a:rPr lang="sk-SK" sz="1600" dirty="0">
                <a:solidFill>
                  <a:srgbClr val="FF3300"/>
                </a:solidFill>
                <a:latin typeface="Comic Sans MS" panose="030F0702030302020204" pitchFamily="66" charset="0"/>
              </a:rPr>
              <a:t>-</a:t>
            </a:r>
            <a:r>
              <a:rPr lang="sk-SK" sz="1600" dirty="0">
                <a:latin typeface="Comic Sans MS" panose="030F0702030302020204" pitchFamily="66" charset="0"/>
              </a:rPr>
              <a:t> Don Carlos - 1867</a:t>
            </a:r>
          </a:p>
          <a:p>
            <a:pPr marL="285750" indent="-285750">
              <a:buFontTx/>
              <a:buChar char="-"/>
            </a:pPr>
            <a:endParaRPr lang="sk-SK" sz="1600" dirty="0">
              <a:latin typeface="Comic Sans MS" panose="030F0702030302020204" pitchFamily="66" charset="0"/>
            </a:endParaRPr>
          </a:p>
          <a:p>
            <a:r>
              <a:rPr lang="sk-SK" sz="1600" dirty="0">
                <a:solidFill>
                  <a:srgbClr val="FF3300"/>
                </a:solidFill>
                <a:latin typeface="Comic Sans MS" panose="030F0702030302020204" pitchFamily="66" charset="0"/>
              </a:rPr>
              <a:t>-</a:t>
            </a:r>
            <a:r>
              <a:rPr lang="sk-SK" sz="1600" dirty="0">
                <a:latin typeface="Comic Sans MS" panose="030F0702030302020204" pitchFamily="66" charset="0"/>
              </a:rPr>
              <a:t> Aida – 1871</a:t>
            </a:r>
          </a:p>
          <a:p>
            <a:pPr marL="285750" indent="-285750">
              <a:buFontTx/>
              <a:buChar char="-"/>
            </a:pPr>
            <a:endParaRPr lang="sk-SK" sz="1600" dirty="0">
              <a:latin typeface="Comic Sans MS" panose="030F0702030302020204" pitchFamily="66" charset="0"/>
            </a:endParaRPr>
          </a:p>
          <a:p>
            <a:r>
              <a:rPr lang="sk-SK" sz="1600" dirty="0">
                <a:solidFill>
                  <a:srgbClr val="FF3300"/>
                </a:solidFill>
                <a:latin typeface="Comic Sans MS" panose="030F0702030302020204" pitchFamily="66" charset="0"/>
              </a:rPr>
              <a:t>-</a:t>
            </a:r>
            <a:r>
              <a:rPr lang="sk-SK" sz="1600" dirty="0">
                <a:latin typeface="Comic Sans MS" panose="030F0702030302020204" pitchFamily="66" charset="0"/>
              </a:rPr>
              <a:t> Falstaff - 1893</a:t>
            </a: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3040ABDA-3305-4BB2-8D6B-1253B72C2936}"/>
              </a:ext>
            </a:extLst>
          </p:cNvPr>
          <p:cNvSpPr txBox="1"/>
          <p:nvPr/>
        </p:nvSpPr>
        <p:spPr>
          <a:xfrm>
            <a:off x="6996221" y="1897836"/>
            <a:ext cx="3423685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600" dirty="0">
                <a:solidFill>
                  <a:srgbClr val="FF3300"/>
                </a:solidFill>
                <a:latin typeface="Comic Sans MS" panose="030F0702030302020204" pitchFamily="66" charset="0"/>
              </a:rPr>
              <a:t>-</a:t>
            </a:r>
            <a:r>
              <a:rPr lang="sk-SK" sz="1600" dirty="0">
                <a:latin typeface="Comic Sans MS" panose="030F0702030302020204" pitchFamily="66" charset="0"/>
              </a:rPr>
              <a:t> </a:t>
            </a:r>
            <a:r>
              <a:rPr lang="it-IT" sz="1600" dirty="0">
                <a:latin typeface="Comic Sans MS" panose="030F0702030302020204" pitchFamily="66" charset="0"/>
              </a:rPr>
              <a:t>Sláčikové kvarteto e mol</a:t>
            </a:r>
            <a:endParaRPr lang="sk-SK" sz="1600" dirty="0">
              <a:latin typeface="Comic Sans MS" panose="030F0702030302020204" pitchFamily="66" charset="0"/>
            </a:endParaRPr>
          </a:p>
          <a:p>
            <a:pPr marL="285750" indent="-285750">
              <a:buFontTx/>
              <a:buChar char="-"/>
            </a:pPr>
            <a:endParaRPr lang="sk-SK" sz="1600" dirty="0">
              <a:latin typeface="Comic Sans MS" panose="030F0702030302020204" pitchFamily="66" charset="0"/>
            </a:endParaRPr>
          </a:p>
          <a:p>
            <a:r>
              <a:rPr lang="sk-SK" sz="1600" dirty="0">
                <a:solidFill>
                  <a:srgbClr val="FF3300"/>
                </a:solidFill>
                <a:latin typeface="Comic Sans MS" panose="030F0702030302020204" pitchFamily="66" charset="0"/>
              </a:rPr>
              <a:t>-</a:t>
            </a:r>
            <a:r>
              <a:rPr lang="sk-SK" sz="1600" dirty="0">
                <a:latin typeface="Comic Sans MS" panose="030F0702030302020204" pitchFamily="66" charset="0"/>
              </a:rPr>
              <a:t> Quattro Pezzi sacri </a:t>
            </a:r>
          </a:p>
          <a:p>
            <a:pPr marL="285750" indent="-285750">
              <a:buFontTx/>
              <a:buChar char="-"/>
            </a:pPr>
            <a:endParaRPr lang="sk-SK" sz="1600" dirty="0">
              <a:latin typeface="Comic Sans MS" panose="030F0702030302020204" pitchFamily="66" charset="0"/>
            </a:endParaRPr>
          </a:p>
          <a:p>
            <a:r>
              <a:rPr lang="sk-SK" sz="1600" dirty="0">
                <a:solidFill>
                  <a:srgbClr val="FF3300"/>
                </a:solidFill>
                <a:latin typeface="Comic Sans MS" panose="030F0702030302020204" pitchFamily="66" charset="0"/>
              </a:rPr>
              <a:t>-</a:t>
            </a:r>
            <a:r>
              <a:rPr lang="sk-SK" sz="1600" dirty="0">
                <a:latin typeface="Comic Sans MS" panose="030F0702030302020204" pitchFamily="66" charset="0"/>
              </a:rPr>
              <a:t> Ave Maria</a:t>
            </a:r>
          </a:p>
          <a:p>
            <a:pPr marL="285750" indent="-285750">
              <a:buFontTx/>
              <a:buChar char="-"/>
            </a:pPr>
            <a:endParaRPr lang="sk-SK" sz="1600" dirty="0">
              <a:latin typeface="Comic Sans MS" panose="030F0702030302020204" pitchFamily="66" charset="0"/>
            </a:endParaRPr>
          </a:p>
          <a:p>
            <a:r>
              <a:rPr lang="sk-SK" sz="1600" dirty="0">
                <a:solidFill>
                  <a:srgbClr val="FF3300"/>
                </a:solidFill>
                <a:latin typeface="Comic Sans MS" panose="030F0702030302020204" pitchFamily="66" charset="0"/>
              </a:rPr>
              <a:t>-</a:t>
            </a:r>
            <a:r>
              <a:rPr lang="sk-SK" sz="1600" dirty="0">
                <a:latin typeface="Comic Sans MS" panose="030F0702030302020204" pitchFamily="66" charset="0"/>
              </a:rPr>
              <a:t> </a:t>
            </a:r>
            <a:r>
              <a:rPr lang="it-IT" sz="1600" dirty="0">
                <a:latin typeface="Comic Sans MS" panose="030F0702030302020204" pitchFamily="66" charset="0"/>
              </a:rPr>
              <a:t>More, Elisa, lo stanco poeta</a:t>
            </a:r>
            <a:endParaRPr lang="sk-SK" sz="1600" dirty="0">
              <a:latin typeface="Comic Sans MS" panose="030F0702030302020204" pitchFamily="66" charset="0"/>
            </a:endParaRPr>
          </a:p>
          <a:p>
            <a:pPr marL="285750" indent="-285750">
              <a:buFontTx/>
              <a:buChar char="-"/>
            </a:pPr>
            <a:endParaRPr lang="sk-SK" sz="1600" dirty="0">
              <a:latin typeface="Comic Sans MS" panose="030F0702030302020204" pitchFamily="66" charset="0"/>
            </a:endParaRPr>
          </a:p>
          <a:p>
            <a:r>
              <a:rPr lang="sk-SK" sz="1600" dirty="0">
                <a:solidFill>
                  <a:srgbClr val="FF3300"/>
                </a:solidFill>
                <a:latin typeface="Comic Sans MS" panose="030F0702030302020204" pitchFamily="66" charset="0"/>
              </a:rPr>
              <a:t>-</a:t>
            </a:r>
            <a:r>
              <a:rPr lang="sk-SK" sz="1600" dirty="0">
                <a:latin typeface="Comic Sans MS" panose="030F0702030302020204" pitchFamily="66" charset="0"/>
              </a:rPr>
              <a:t> In solitaria stanza</a:t>
            </a:r>
          </a:p>
          <a:p>
            <a:pPr marL="285750" indent="-285750">
              <a:buFontTx/>
              <a:buChar char="-"/>
            </a:pPr>
            <a:endParaRPr lang="sk-SK" sz="1600" dirty="0">
              <a:latin typeface="Comic Sans MS" panose="030F0702030302020204" pitchFamily="66" charset="0"/>
            </a:endParaRPr>
          </a:p>
          <a:p>
            <a:r>
              <a:rPr lang="sk-SK" sz="1600" dirty="0">
                <a:solidFill>
                  <a:srgbClr val="FF3300"/>
                </a:solidFill>
                <a:latin typeface="Comic Sans MS" panose="030F0702030302020204" pitchFamily="66" charset="0"/>
              </a:rPr>
              <a:t>-</a:t>
            </a:r>
            <a:r>
              <a:rPr lang="sk-SK" sz="1600" dirty="0">
                <a:latin typeface="Comic Sans MS" panose="030F0702030302020204" pitchFamily="66" charset="0"/>
              </a:rPr>
              <a:t> Perduta ho la pace</a:t>
            </a:r>
          </a:p>
          <a:p>
            <a:pPr marL="285750" indent="-285750">
              <a:buFontTx/>
              <a:buChar char="-"/>
            </a:pPr>
            <a:endParaRPr lang="sk-SK" sz="1600" dirty="0">
              <a:latin typeface="Comic Sans MS" panose="030F0702030302020204" pitchFamily="66" charset="0"/>
            </a:endParaRPr>
          </a:p>
          <a:p>
            <a:r>
              <a:rPr lang="sk-SK" sz="1600" dirty="0">
                <a:solidFill>
                  <a:srgbClr val="FF3300"/>
                </a:solidFill>
                <a:latin typeface="Comic Sans MS" panose="030F0702030302020204" pitchFamily="66" charset="0"/>
              </a:rPr>
              <a:t>-</a:t>
            </a:r>
            <a:r>
              <a:rPr lang="sk-SK" sz="1600" dirty="0">
                <a:latin typeface="Comic Sans MS" panose="030F0702030302020204" pitchFamily="66" charset="0"/>
              </a:rPr>
              <a:t> Kantáta L'ino delle nazioni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D6909D5-6E67-49CC-B363-04B2E9945D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0186" y="178961"/>
            <a:ext cx="2286000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89981682-6193-4E66-A3F9-86ED45163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0797" y="2000609"/>
            <a:ext cx="1663994" cy="1130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Výsledok vyhľadávania obrázkov pre dopyt giuseppe verdi">
            <a:extLst>
              <a:ext uri="{FF2B5EF4-FFF2-40B4-BE49-F238E27FC236}">
                <a16:creationId xmlns:a16="http://schemas.microsoft.com/office/drawing/2014/main" id="{230FFBC4-94F3-4CAB-BCA0-98DF1214A8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7505" y="4533310"/>
            <a:ext cx="1663994" cy="203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87867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6E3048"/>
            </a:gs>
            <a:gs pos="0">
              <a:schemeClr val="accent1">
                <a:lumMod val="45000"/>
                <a:lumOff val="55000"/>
              </a:schemeClr>
            </a:gs>
            <a:gs pos="26000">
              <a:schemeClr val="accent1">
                <a:lumMod val="45000"/>
                <a:lumOff val="55000"/>
              </a:schemeClr>
            </a:gs>
            <a:gs pos="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>
            <a:extLst>
              <a:ext uri="{FF2B5EF4-FFF2-40B4-BE49-F238E27FC236}">
                <a16:creationId xmlns:a16="http://schemas.microsoft.com/office/drawing/2014/main" id="{85C92A7C-2A16-428A-828E-83F3DAD282FA}"/>
              </a:ext>
            </a:extLst>
          </p:cNvPr>
          <p:cNvSpPr txBox="1"/>
          <p:nvPr/>
        </p:nvSpPr>
        <p:spPr>
          <a:xfrm>
            <a:off x="744279" y="1020726"/>
            <a:ext cx="106750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>
                <a:solidFill>
                  <a:srgbClr val="0000FF"/>
                </a:solidFill>
                <a:latin typeface="Comic Sans MS" panose="030F0702030302020204" pitchFamily="66" charset="0"/>
              </a:rPr>
              <a:t>Ďakujem za vašu pozornosť</a:t>
            </a:r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B9682EC9-E882-4771-AE5A-70E8E5C1916E}"/>
              </a:ext>
            </a:extLst>
          </p:cNvPr>
          <p:cNvSpPr txBox="1"/>
          <p:nvPr/>
        </p:nvSpPr>
        <p:spPr>
          <a:xfrm>
            <a:off x="2094614" y="3019646"/>
            <a:ext cx="778303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>
                <a:solidFill>
                  <a:srgbClr val="660066"/>
                </a:solidFill>
              </a:rPr>
              <a:t>Zdroje:</a:t>
            </a:r>
          </a:p>
          <a:p>
            <a:r>
              <a:rPr lang="sk-SK" dirty="0">
                <a:solidFill>
                  <a:srgbClr val="00206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https://sk.wikipedia.org/wiki/Giuseppe_Verdi</a:t>
            </a:r>
            <a:endParaRPr lang="sk-SK" dirty="0">
              <a:solidFill>
                <a:srgbClr val="002060"/>
              </a:solidFill>
            </a:endParaRPr>
          </a:p>
          <a:p>
            <a:r>
              <a:rPr lang="sk-SK" dirty="0">
                <a:solidFill>
                  <a:srgbClr val="00206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https://www.google.com/search?q=giuseppe+verdi</a:t>
            </a:r>
            <a:endParaRPr lang="sk-SK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34140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266</Words>
  <Application>Microsoft Office PowerPoint</Application>
  <PresentationFormat>Širokouhlá</PresentationFormat>
  <Paragraphs>63</Paragraphs>
  <Slides>5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7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5</vt:i4>
      </vt:variant>
    </vt:vector>
  </HeadingPairs>
  <TitlesOfParts>
    <vt:vector size="13" baseType="lpstr">
      <vt:lpstr>Arial</vt:lpstr>
      <vt:lpstr>Bahnschrift</vt:lpstr>
      <vt:lpstr>Calibri</vt:lpstr>
      <vt:lpstr>Calibri Light</vt:lpstr>
      <vt:lpstr>Comic Sans MS</vt:lpstr>
      <vt:lpstr>Franklin Gothic Heavy</vt:lpstr>
      <vt:lpstr>Maiandra GD</vt:lpstr>
      <vt:lpstr>Motív Office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LRO</dc:creator>
  <cp:lastModifiedBy>LRO</cp:lastModifiedBy>
  <cp:revision>30</cp:revision>
  <dcterms:created xsi:type="dcterms:W3CDTF">2020-02-08T09:50:24Z</dcterms:created>
  <dcterms:modified xsi:type="dcterms:W3CDTF">2020-02-20T18:10:01Z</dcterms:modified>
</cp:coreProperties>
</file>