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59" r:id="rId6"/>
    <p:sldId id="265" r:id="rId7"/>
    <p:sldId id="266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>
        <p:scale>
          <a:sx n="60" d="100"/>
          <a:sy n="60" d="100"/>
        </p:scale>
        <p:origin x="-1626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C3549-EFAB-4A22-A3BE-0EAD259ADBA6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B16C8-4D29-478E-9ADA-336A933C34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95340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16C8-4D29-478E-9ADA-336A933C34C1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14377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16C8-4D29-478E-9ADA-336A933C34C1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933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7CA7C-90DA-45E5-99F3-CAFB657BC9BB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9F771-A035-425D-8A8E-D3D6CCC33B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7CA7C-90DA-45E5-99F3-CAFB657BC9BB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9F771-A035-425D-8A8E-D3D6CCC33B6D}" type="slidenum">
              <a:rPr lang="sk-SK" smtClean="0"/>
              <a:t>‹#›</a:t>
            </a:fld>
            <a:endParaRPr lang="sk-S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7CA7C-90DA-45E5-99F3-CAFB657BC9BB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9F771-A035-425D-8A8E-D3D6CCC33B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7CA7C-90DA-45E5-99F3-CAFB657BC9BB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9F771-A035-425D-8A8E-D3D6CCC33B6D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7CA7C-90DA-45E5-99F3-CAFB657BC9BB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9F771-A035-425D-8A8E-D3D6CCC33B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7CA7C-90DA-45E5-99F3-CAFB657BC9BB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9F771-A035-425D-8A8E-D3D6CCC33B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7CA7C-90DA-45E5-99F3-CAFB657BC9BB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9F771-A035-425D-8A8E-D3D6CCC33B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7CA7C-90DA-45E5-99F3-CAFB657BC9BB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9F771-A035-425D-8A8E-D3D6CCC33B6D}" type="slidenum">
              <a:rPr lang="sk-SK" smtClean="0"/>
              <a:t>‹#›</a:t>
            </a:fld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7CA7C-90DA-45E5-99F3-CAFB657BC9BB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9F771-A035-425D-8A8E-D3D6CCC33B6D}" type="slidenum">
              <a:rPr lang="sk-SK" smtClean="0"/>
              <a:t>‹#›</a:t>
            </a:fld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7CA7C-90DA-45E5-99F3-CAFB657BC9BB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9F771-A035-425D-8A8E-D3D6CCC33B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7CA7C-90DA-45E5-99F3-CAFB657BC9BB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9F771-A035-425D-8A8E-D3D6CCC33B6D}" type="slidenum">
              <a:rPr lang="sk-SK" smtClean="0"/>
              <a:t>‹#›</a:t>
            </a:fld>
            <a:endParaRPr lang="sk-SK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B57CA7C-90DA-45E5-99F3-CAFB657BC9BB}" type="datetimeFigureOut">
              <a:rPr lang="sk-SK" smtClean="0"/>
              <a:t>25. 2. 2020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4A9F771-A035-425D-8A8E-D3D6CCC33B6D}" type="slidenum">
              <a:rPr lang="sk-SK" smtClean="0"/>
              <a:t>‹#›</a:t>
            </a:fld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usic-zone.eu/americka-spevacka-halsey-konecne-vydava-svoj-debutovy-album-badlands/" TargetMode="External"/><Relationship Id="rId2" Type="http://schemas.openxmlformats.org/officeDocument/2006/relationships/hyperlink" Target="https://sk.wikipedia.org/wiki/Halsey_(spev%C3%A1%C4%8Dka)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sk-SK" sz="8800" dirty="0" err="1">
                <a:solidFill>
                  <a:schemeClr val="bg1"/>
                </a:solidFill>
              </a:rPr>
              <a:t>H</a:t>
            </a:r>
            <a:r>
              <a:rPr lang="sk-SK" sz="8800" dirty="0" err="1" smtClean="0">
                <a:solidFill>
                  <a:schemeClr val="bg1"/>
                </a:solidFill>
              </a:rPr>
              <a:t>alsey</a:t>
            </a:r>
            <a:endParaRPr lang="sk-SK" sz="8800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sk-SK" sz="2400" dirty="0"/>
          </a:p>
          <a:p>
            <a:endParaRPr lang="sk-SK" sz="2400" dirty="0" smtClean="0">
              <a:solidFill>
                <a:schemeClr val="bg1"/>
              </a:solidFill>
            </a:endParaRPr>
          </a:p>
          <a:p>
            <a:endParaRPr lang="sk-SK" sz="2400" dirty="0">
              <a:solidFill>
                <a:schemeClr val="bg1"/>
              </a:solidFill>
            </a:endParaRPr>
          </a:p>
          <a:p>
            <a:pPr algn="l"/>
            <a:r>
              <a:rPr lang="sk-SK" sz="2400" dirty="0" err="1" smtClean="0">
                <a:solidFill>
                  <a:schemeClr val="bg1"/>
                </a:solidFill>
              </a:rPr>
              <a:t>Karolina_Rolkova_VII.B</a:t>
            </a:r>
            <a:endParaRPr lang="sk-SK" sz="2400" dirty="0">
              <a:solidFill>
                <a:schemeClr val="bg1"/>
              </a:solidFill>
            </a:endParaRPr>
          </a:p>
        </p:txBody>
      </p:sp>
      <p:pic>
        <p:nvPicPr>
          <p:cNvPr id="3074" name="Picture 2" descr="Zobraziť zdrojový obráz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8698"/>
            <a:ext cx="2664296" cy="237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obraziť zdrojový obráz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873" y="1433810"/>
            <a:ext cx="3616127" cy="542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32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403648" y="2492896"/>
            <a:ext cx="6400800" cy="3474720"/>
          </a:xfrm>
        </p:spPr>
        <p:txBody>
          <a:bodyPr/>
          <a:lstStyle/>
          <a:p>
            <a:r>
              <a:rPr lang="sk-SK" dirty="0" smtClean="0">
                <a:solidFill>
                  <a:schemeClr val="tx1"/>
                </a:solidFill>
              </a:rPr>
              <a:t>Kto je to?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Jej kariéra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Detstvo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Zaujímavosti </a:t>
            </a:r>
            <a:endParaRPr lang="sk-SK" dirty="0" smtClean="0">
              <a:solidFill>
                <a:schemeClr val="tx1"/>
              </a:solidFill>
            </a:endParaRPr>
          </a:p>
          <a:p>
            <a:r>
              <a:rPr lang="sk-SK" dirty="0" smtClean="0">
                <a:solidFill>
                  <a:schemeClr val="tx1"/>
                </a:solidFill>
              </a:rPr>
              <a:t>Tvorba 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Ocenenia</a:t>
            </a:r>
          </a:p>
          <a:p>
            <a:endParaRPr lang="sk-SK" dirty="0" smtClean="0">
              <a:solidFill>
                <a:schemeClr val="tx1"/>
              </a:solidFill>
            </a:endParaRPr>
          </a:p>
          <a:p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6512511" cy="1143000"/>
          </a:xfrm>
        </p:spPr>
        <p:txBody>
          <a:bodyPr/>
          <a:lstStyle/>
          <a:p>
            <a:pPr algn="ctr"/>
            <a:r>
              <a:rPr lang="sk-SK" dirty="0" smtClean="0">
                <a:solidFill>
                  <a:schemeClr val="bg1"/>
                </a:solidFill>
              </a:rPr>
              <a:t>Obsah</a:t>
            </a:r>
            <a:endParaRPr lang="sk-SK" dirty="0">
              <a:solidFill>
                <a:schemeClr val="bg1"/>
              </a:solidFill>
            </a:endParaRPr>
          </a:p>
        </p:txBody>
      </p:sp>
      <p:pic>
        <p:nvPicPr>
          <p:cNvPr id="4098" name="Picture 2" descr="Zobraziť zdrojový obráz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-411658"/>
            <a:ext cx="5295900" cy="727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68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339752" y="2276872"/>
            <a:ext cx="6400800" cy="3474720"/>
          </a:xfrm>
        </p:spPr>
        <p:txBody>
          <a:bodyPr>
            <a:normAutofit/>
          </a:bodyPr>
          <a:lstStyle/>
          <a:p>
            <a:r>
              <a:rPr lang="sk-SK" dirty="0" err="1">
                <a:solidFill>
                  <a:srgbClr val="FFC000"/>
                </a:solidFill>
                <a:latin typeface="+mj-lt"/>
              </a:rPr>
              <a:t>Ashley</a:t>
            </a:r>
            <a:r>
              <a:rPr lang="sk-SK" dirty="0">
                <a:solidFill>
                  <a:srgbClr val="FFC000"/>
                </a:solidFill>
                <a:latin typeface="+mj-lt"/>
              </a:rPr>
              <a:t> </a:t>
            </a:r>
            <a:r>
              <a:rPr lang="sk-SK" dirty="0" err="1" smtClean="0">
                <a:solidFill>
                  <a:srgbClr val="FFC000"/>
                </a:solidFill>
                <a:latin typeface="+mj-lt"/>
              </a:rPr>
              <a:t>Nicolette</a:t>
            </a:r>
            <a:r>
              <a:rPr lang="en-US" dirty="0" smtClean="0">
                <a:solidFill>
                  <a:srgbClr val="FFC000"/>
                </a:solidFill>
                <a:latin typeface="+mj-lt"/>
              </a:rPr>
              <a:t> </a:t>
            </a:r>
            <a:r>
              <a:rPr lang="sk-SK" dirty="0" err="1" smtClean="0">
                <a:solidFill>
                  <a:srgbClr val="FFC000"/>
                </a:solidFill>
                <a:latin typeface="+mj-lt"/>
              </a:rPr>
              <a:t>Frangipane</a:t>
            </a:r>
            <a:r>
              <a:rPr lang="en-US" dirty="0" smtClean="0">
                <a:solidFill>
                  <a:srgbClr val="FFC000"/>
                </a:solidFill>
                <a:latin typeface="+mj-lt"/>
              </a:rPr>
              <a:t> </a:t>
            </a:r>
            <a:r>
              <a:rPr lang="sk-SK" dirty="0" smtClean="0">
                <a:solidFill>
                  <a:schemeClr val="tx1"/>
                </a:solidFill>
                <a:latin typeface="+mj-lt"/>
              </a:rPr>
              <a:t>– </a:t>
            </a:r>
            <a:r>
              <a:rPr lang="sk-SK" dirty="0" smtClean="0">
                <a:solidFill>
                  <a:schemeClr val="tx1"/>
                </a:solidFill>
                <a:latin typeface="+mj-lt"/>
              </a:rPr>
              <a:t>narodila sa </a:t>
            </a:r>
            <a:r>
              <a:rPr lang="sk-SK" dirty="0" smtClean="0">
                <a:solidFill>
                  <a:schemeClr val="tx1"/>
                </a:solidFill>
                <a:latin typeface="+mj-lt"/>
              </a:rPr>
              <a:t>29.9.1994 </a:t>
            </a:r>
          </a:p>
          <a:p>
            <a:r>
              <a:rPr lang="sk-SK" dirty="0" smtClean="0">
                <a:solidFill>
                  <a:schemeClr val="tx1"/>
                </a:solidFill>
                <a:latin typeface="+mj-lt"/>
              </a:rPr>
              <a:t>je </a:t>
            </a:r>
            <a:r>
              <a:rPr lang="sk-SK" dirty="0" smtClean="0">
                <a:solidFill>
                  <a:schemeClr val="tx1"/>
                </a:solidFill>
                <a:latin typeface="+mj-lt"/>
              </a:rPr>
              <a:t>Americká </a:t>
            </a:r>
            <a:r>
              <a:rPr lang="sk-SK" dirty="0" smtClean="0">
                <a:solidFill>
                  <a:schemeClr val="tx1"/>
                </a:solidFill>
                <a:latin typeface="+mj-lt"/>
              </a:rPr>
              <a:t>speváčka a skladateľka</a:t>
            </a:r>
          </a:p>
          <a:p>
            <a:pPr algn="ctr"/>
            <a:r>
              <a:rPr lang="sk-SK" dirty="0" smtClean="0">
                <a:solidFill>
                  <a:schemeClr val="tx1"/>
                </a:solidFill>
                <a:latin typeface="+mj-lt"/>
              </a:rPr>
              <a:t>Hudbu </a:t>
            </a:r>
            <a:r>
              <a:rPr lang="sk-SK" dirty="0" smtClean="0">
                <a:solidFill>
                  <a:schemeClr val="tx1"/>
                </a:solidFill>
                <a:latin typeface="+mj-lt"/>
              </a:rPr>
              <a:t>začala skladať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+mj-lt"/>
              </a:rPr>
              <a:t>ke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sk-SK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sk-SK" dirty="0" smtClean="0">
                <a:solidFill>
                  <a:schemeClr val="tx1"/>
                </a:solidFill>
                <a:latin typeface="+mj-lt"/>
              </a:rPr>
              <a:t>mala 17 rokov</a:t>
            </a:r>
          </a:p>
          <a:p>
            <a:pPr algn="ctr"/>
            <a:r>
              <a:rPr lang="sk-SK" dirty="0">
                <a:solidFill>
                  <a:schemeClr val="tx1"/>
                </a:solidFill>
              </a:rPr>
              <a:t>U</a:t>
            </a:r>
            <a:r>
              <a:rPr lang="sk-SK" dirty="0" smtClean="0">
                <a:solidFill>
                  <a:schemeClr val="tx1"/>
                </a:solidFill>
              </a:rPr>
              <a:t>ž </a:t>
            </a:r>
            <a:r>
              <a:rPr lang="sk-SK" dirty="0">
                <a:solidFill>
                  <a:schemeClr val="tx1"/>
                </a:solidFill>
              </a:rPr>
              <a:t>ako malé dievča podľahla čaru hudby. V detstve hrala na </a:t>
            </a:r>
            <a:r>
              <a:rPr lang="sk-SK" b="1" dirty="0">
                <a:solidFill>
                  <a:srgbClr val="FF0000"/>
                </a:solidFill>
              </a:rPr>
              <a:t>husle</a:t>
            </a:r>
            <a:r>
              <a:rPr lang="sk-SK" b="1" dirty="0">
                <a:solidFill>
                  <a:schemeClr val="tx1"/>
                </a:solidFill>
              </a:rPr>
              <a:t>,</a:t>
            </a:r>
            <a:r>
              <a:rPr lang="sk-SK" b="1" dirty="0">
                <a:solidFill>
                  <a:srgbClr val="FF0000"/>
                </a:solidFill>
              </a:rPr>
              <a:t> violu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>
                <a:solidFill>
                  <a:schemeClr val="tx1"/>
                </a:solidFill>
              </a:rPr>
              <a:t>aj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b="1" dirty="0">
                <a:solidFill>
                  <a:srgbClr val="FF0000"/>
                </a:solidFill>
              </a:rPr>
              <a:t>violončelo</a:t>
            </a:r>
            <a:r>
              <a:rPr lang="sk-SK" dirty="0">
                <a:solidFill>
                  <a:schemeClr val="tx1"/>
                </a:solidFill>
              </a:rPr>
              <a:t>, no v štrnástich rokoch prešla na </a:t>
            </a:r>
            <a:r>
              <a:rPr lang="sk-SK" b="1" dirty="0" smtClean="0">
                <a:solidFill>
                  <a:srgbClr val="FF0000"/>
                </a:solidFill>
              </a:rPr>
              <a:t>gitaru</a:t>
            </a:r>
            <a:r>
              <a:rPr lang="sk-SK" dirty="0"/>
              <a:t>.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6512511" cy="1143000"/>
          </a:xfrm>
        </p:spPr>
        <p:txBody>
          <a:bodyPr/>
          <a:lstStyle/>
          <a:p>
            <a:pPr algn="ctr"/>
            <a:r>
              <a:rPr lang="sk-SK" dirty="0" smtClean="0">
                <a:solidFill>
                  <a:schemeClr val="bg1"/>
                </a:solidFill>
              </a:rPr>
              <a:t>Kto je to?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4" name="AutoShape 2" descr="Výsledok vyhľadávania obrázkov pre dopyt Marshmello"/>
          <p:cNvSpPr>
            <a:spLocks noChangeAspect="1" noChangeArrowheads="1"/>
          </p:cNvSpPr>
          <p:nvPr/>
        </p:nvSpPr>
        <p:spPr bwMode="auto">
          <a:xfrm>
            <a:off x="155575" y="-846138"/>
            <a:ext cx="13239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5" name="AutoShape 4" descr="Výsledok vyhľadávania obrázkov pre dopyt Marshmello"/>
          <p:cNvSpPr>
            <a:spLocks noChangeAspect="1" noChangeArrowheads="1"/>
          </p:cNvSpPr>
          <p:nvPr/>
        </p:nvSpPr>
        <p:spPr bwMode="auto">
          <a:xfrm>
            <a:off x="307975" y="-693738"/>
            <a:ext cx="13239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6" name="AutoShape 6" descr="Výsledok vyhľadávania obrázkov pre dopyt Marshmell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7" name="AutoShape 8" descr="Výsledok vyhľadávania obrázkov pre dopyt Marshmell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8" name="AutoShape 10" descr="Výsledok vyhľadávania obrázkov pre dopyt Marshmell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9" name="AutoShape 12" descr="Výsledok vyhľadávania obrázkov pre dopyt Marshmell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030" name="Picture 6" descr="Zobraziť zdrojový obrázo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19" y="1893693"/>
            <a:ext cx="3309538" cy="496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07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-252536" y="980728"/>
            <a:ext cx="8229600" cy="1252728"/>
          </a:xfrm>
        </p:spPr>
        <p:txBody>
          <a:bodyPr/>
          <a:lstStyle/>
          <a:p>
            <a:r>
              <a:rPr lang="sk-SK" dirty="0" smtClean="0"/>
              <a:t>Detstvo </a:t>
            </a:r>
            <a:endParaRPr lang="sk-SK" dirty="0"/>
          </a:p>
        </p:txBody>
      </p:sp>
      <p:pic>
        <p:nvPicPr>
          <p:cNvPr id="5" name="Picture 2" descr="Zobraziť zdrojový obrázo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0"/>
            <a:ext cx="2699792" cy="40362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17968" y="3212976"/>
            <a:ext cx="7408333" cy="3450696"/>
          </a:xfrm>
        </p:spPr>
        <p:txBody>
          <a:bodyPr/>
          <a:lstStyle/>
          <a:p>
            <a:r>
              <a:rPr lang="sk-SK" dirty="0" smtClean="0">
                <a:solidFill>
                  <a:schemeClr val="tx1"/>
                </a:solidFill>
              </a:rPr>
              <a:t> narodila sa </a:t>
            </a:r>
            <a:r>
              <a:rPr lang="sk-SK" dirty="0" smtClean="0">
                <a:solidFill>
                  <a:schemeClr val="tx1"/>
                </a:solidFill>
              </a:rPr>
              <a:t>a vyrástla v </a:t>
            </a:r>
            <a:r>
              <a:rPr lang="sk-SK" dirty="0">
                <a:solidFill>
                  <a:srgbClr val="FF0000"/>
                </a:solidFill>
              </a:rPr>
              <a:t>New </a:t>
            </a:r>
            <a:r>
              <a:rPr lang="sk-SK" dirty="0" smtClean="0">
                <a:solidFill>
                  <a:srgbClr val="FF0000"/>
                </a:solidFill>
              </a:rPr>
              <a:t>Jersey</a:t>
            </a:r>
            <a:r>
              <a:rPr lang="sk-SK" dirty="0" smtClean="0">
                <a:solidFill>
                  <a:schemeClr val="tx1"/>
                </a:solidFill>
              </a:rPr>
              <a:t>. 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P</a:t>
            </a:r>
            <a:r>
              <a:rPr lang="sk-SK" dirty="0" smtClean="0">
                <a:solidFill>
                  <a:schemeClr val="tx1"/>
                </a:solidFill>
              </a:rPr>
              <a:t>ôvodne chcela ísť </a:t>
            </a:r>
            <a:r>
              <a:rPr lang="sk-SK" dirty="0">
                <a:solidFill>
                  <a:schemeClr val="tx1"/>
                </a:solidFill>
              </a:rPr>
              <a:t>na umeleckú vysokú školu, ale finančná situácia jej to nedovolila. Namiesto toho vyštudovala dvojročnú štátnu </a:t>
            </a:r>
            <a:r>
              <a:rPr lang="sk-SK" dirty="0" smtClean="0">
                <a:solidFill>
                  <a:schemeClr val="tx1"/>
                </a:solidFill>
              </a:rPr>
              <a:t>vysokú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Jej rodičia sú: </a:t>
            </a:r>
            <a:r>
              <a:rPr lang="sk-SK" dirty="0" err="1" smtClean="0">
                <a:solidFill>
                  <a:srgbClr val="FF0000"/>
                </a:solidFill>
              </a:rPr>
              <a:t>Nicole</a:t>
            </a:r>
            <a:r>
              <a:rPr lang="sk-SK" dirty="0" smtClean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Frangipane</a:t>
            </a:r>
            <a:r>
              <a:rPr lang="sk-SK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smtClean="0">
                <a:solidFill>
                  <a:srgbClr val="FF0000"/>
                </a:solidFill>
              </a:rPr>
              <a:t>                              </a:t>
            </a:r>
            <a:r>
              <a:rPr lang="sk-SK" dirty="0" err="1" smtClean="0">
                <a:solidFill>
                  <a:srgbClr val="FF0000"/>
                </a:solidFill>
              </a:rPr>
              <a:t>Chris</a:t>
            </a:r>
            <a:r>
              <a:rPr lang="sk-SK" dirty="0" smtClean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Frangipane</a:t>
            </a:r>
            <a:endParaRPr lang="sk-S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7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8582" y="3195185"/>
            <a:ext cx="7408333" cy="3450696"/>
          </a:xfrm>
        </p:spPr>
        <p:txBody>
          <a:bodyPr>
            <a:normAutofit/>
          </a:bodyPr>
          <a:lstStyle/>
          <a:p>
            <a:r>
              <a:rPr lang="sk-SK" b="1" dirty="0" err="1" smtClean="0">
                <a:solidFill>
                  <a:srgbClr val="FF0000"/>
                </a:solidFill>
              </a:rPr>
              <a:t>Halsey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>
                <a:solidFill>
                  <a:schemeClr val="tx1"/>
                </a:solidFill>
              </a:rPr>
              <a:t>svoju kariéru uchopila za </a:t>
            </a:r>
            <a:r>
              <a:rPr lang="sk-SK" dirty="0" smtClean="0">
                <a:solidFill>
                  <a:schemeClr val="tx1"/>
                </a:solidFill>
              </a:rPr>
              <a:t>správny koniec</a:t>
            </a:r>
            <a:r>
              <a:rPr lang="sk-SK" dirty="0">
                <a:solidFill>
                  <a:schemeClr val="tx1"/>
                </a:solidFill>
              </a:rPr>
              <a:t>. Hneď na začiatku sa vrhla na koncertné </a:t>
            </a:r>
            <a:r>
              <a:rPr lang="sk-SK" dirty="0" smtClean="0">
                <a:solidFill>
                  <a:schemeClr val="tx1"/>
                </a:solidFill>
              </a:rPr>
              <a:t>pódiá</a:t>
            </a:r>
            <a:r>
              <a:rPr lang="en-US" dirty="0" smtClean="0">
                <a:solidFill>
                  <a:schemeClr val="tx1"/>
                </a:solidFill>
              </a:rPr>
              <a:t> a </a:t>
            </a:r>
            <a:r>
              <a:rPr lang="sk-SK" dirty="0" smtClean="0">
                <a:solidFill>
                  <a:schemeClr val="tx1"/>
                </a:solidFill>
              </a:rPr>
              <a:t>svojím </a:t>
            </a:r>
            <a:r>
              <a:rPr lang="sk-SK" dirty="0">
                <a:solidFill>
                  <a:schemeClr val="tx1"/>
                </a:solidFill>
              </a:rPr>
              <a:t>hlasom sa snažila očariť publikum</a:t>
            </a:r>
            <a:r>
              <a:rPr lang="sk-SK" dirty="0" smtClean="0">
                <a:solidFill>
                  <a:schemeClr val="tx1"/>
                </a:solidFill>
              </a:rPr>
              <a:t>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>
                <a:solidFill>
                  <a:schemeClr val="tx1"/>
                </a:solidFill>
              </a:rPr>
              <a:t>Minulý rok bola na turné s</a:t>
            </a:r>
            <a:r>
              <a:rPr lang="sk-SK" b="1" dirty="0">
                <a:solidFill>
                  <a:schemeClr val="tx1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The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Kooks</a:t>
            </a:r>
            <a:r>
              <a:rPr lang="sk-SK" dirty="0">
                <a:solidFill>
                  <a:schemeClr val="tx1"/>
                </a:solidFill>
              </a:rPr>
              <a:t>,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Young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Rising</a:t>
            </a:r>
            <a:r>
              <a:rPr lang="sk-SK" b="1" dirty="0">
                <a:solidFill>
                  <a:schemeClr val="tx1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Sons</a:t>
            </a:r>
            <a:r>
              <a:rPr lang="sk-SK" dirty="0">
                <a:solidFill>
                  <a:schemeClr val="tx1"/>
                </a:solidFill>
              </a:rPr>
              <a:t> a v posledných mesiacoch absolvovala </a:t>
            </a:r>
            <a:r>
              <a:rPr lang="sk-SK" dirty="0" smtClean="0">
                <a:solidFill>
                  <a:schemeClr val="tx1"/>
                </a:solidFill>
              </a:rPr>
              <a:t>štyridsať </a:t>
            </a:r>
            <a:r>
              <a:rPr lang="sk-SK" dirty="0">
                <a:solidFill>
                  <a:schemeClr val="tx1"/>
                </a:solidFill>
              </a:rPr>
              <a:t>koncertov v </a:t>
            </a:r>
            <a:r>
              <a:rPr lang="sk-SK" dirty="0" smtClean="0">
                <a:solidFill>
                  <a:schemeClr val="tx1"/>
                </a:solidFill>
              </a:rPr>
              <a:t>amerických arénach</a:t>
            </a:r>
            <a:endParaRPr lang="sk-SK" dirty="0" smtClean="0">
              <a:solidFill>
                <a:schemeClr val="tx1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252728"/>
          </a:xfrm>
        </p:spPr>
        <p:txBody>
          <a:bodyPr/>
          <a:lstStyle/>
          <a:p>
            <a:pPr algn="l"/>
            <a:r>
              <a:rPr lang="sk-SK" dirty="0" smtClean="0"/>
              <a:t>Jej kariéra</a:t>
            </a:r>
            <a:endParaRPr lang="sk-SK" dirty="0"/>
          </a:p>
        </p:txBody>
      </p:sp>
      <p:pic>
        <p:nvPicPr>
          <p:cNvPr id="5" name="Picture 2" descr="Zobraziť zdrojový obrázo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34356"/>
            <a:ext cx="4283969" cy="3195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59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15842" y="2708920"/>
            <a:ext cx="7408333" cy="3450696"/>
          </a:xfrm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tx1"/>
                </a:solidFill>
              </a:rPr>
              <a:t>Napísala okolo 40 pesničiek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Jej prvá pieseň je pieseň „</a:t>
            </a:r>
            <a:r>
              <a:rPr lang="sk-SK" dirty="0" err="1" smtClean="0">
                <a:solidFill>
                  <a:srgbClr val="FF0000"/>
                </a:solidFill>
              </a:rPr>
              <a:t>Ghost</a:t>
            </a:r>
            <a:r>
              <a:rPr lang="sk-SK" dirty="0" smtClean="0">
                <a:solidFill>
                  <a:schemeClr val="tx1"/>
                </a:solidFill>
              </a:rPr>
              <a:t>“</a:t>
            </a:r>
            <a:endParaRPr lang="sk-SK" dirty="0" smtClean="0">
              <a:solidFill>
                <a:srgbClr val="FF0000"/>
              </a:solidFill>
            </a:endParaRPr>
          </a:p>
          <a:p>
            <a:r>
              <a:rPr lang="sk-SK" dirty="0" smtClean="0">
                <a:solidFill>
                  <a:schemeClr val="tx1"/>
                </a:solidFill>
              </a:rPr>
              <a:t>Vydala 3 albumy:</a:t>
            </a:r>
          </a:p>
          <a:p>
            <a:pPr marL="0" indent="0">
              <a:buNone/>
            </a:pPr>
            <a:r>
              <a:rPr lang="sk-SK" i="1" dirty="0" smtClean="0">
                <a:solidFill>
                  <a:schemeClr val="tx1"/>
                </a:solidFill>
              </a:rPr>
              <a:t>     1.</a:t>
            </a:r>
            <a:r>
              <a:rPr lang="en-US" i="1" dirty="0" smtClean="0">
                <a:solidFill>
                  <a:srgbClr val="FF0000"/>
                </a:solidFill>
              </a:rPr>
              <a:t>Badlands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chemeClr val="tx1"/>
                </a:solidFill>
              </a:rPr>
              <a:t>2015)</a:t>
            </a:r>
            <a:endParaRPr lang="sk-SK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sk-SK" i="1" dirty="0">
                <a:solidFill>
                  <a:schemeClr val="tx1"/>
                </a:solidFill>
              </a:rPr>
              <a:t> </a:t>
            </a:r>
            <a:r>
              <a:rPr lang="sk-SK" i="1" dirty="0" smtClean="0">
                <a:solidFill>
                  <a:schemeClr val="tx1"/>
                </a:solidFill>
              </a:rPr>
              <a:t>    2.</a:t>
            </a:r>
            <a:r>
              <a:rPr lang="en-US" i="1" dirty="0" smtClean="0">
                <a:solidFill>
                  <a:srgbClr val="FF0000"/>
                </a:solidFill>
              </a:rPr>
              <a:t>Hopeless </a:t>
            </a:r>
            <a:r>
              <a:rPr lang="en-US" i="1" dirty="0">
                <a:solidFill>
                  <a:srgbClr val="FF0000"/>
                </a:solidFill>
              </a:rPr>
              <a:t>Fountain Kingdom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(2017)</a:t>
            </a:r>
          </a:p>
          <a:p>
            <a:pPr marL="0" indent="0">
              <a:buNone/>
            </a:pPr>
            <a:r>
              <a:rPr lang="sk-SK" i="1" dirty="0" smtClean="0">
                <a:solidFill>
                  <a:schemeClr val="tx1"/>
                </a:solidFill>
              </a:rPr>
              <a:t>     3.</a:t>
            </a:r>
            <a:r>
              <a:rPr lang="en-US" i="1" dirty="0" smtClean="0">
                <a:solidFill>
                  <a:srgbClr val="FF0000"/>
                </a:solidFill>
              </a:rPr>
              <a:t>Manic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(2020)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dirty="0" smtClean="0"/>
              <a:t>Tvorba </a:t>
            </a:r>
            <a:endParaRPr lang="sk-SK" dirty="0"/>
          </a:p>
        </p:txBody>
      </p:sp>
      <p:pic>
        <p:nvPicPr>
          <p:cNvPr id="1026" name="Picture 2" descr="Výsledok vyhľadávania obrázkov pre dopyt halse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-2643"/>
            <a:ext cx="3923928" cy="3923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17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252728"/>
          </a:xfrm>
        </p:spPr>
        <p:txBody>
          <a:bodyPr/>
          <a:lstStyle/>
          <a:p>
            <a:r>
              <a:rPr lang="sk-SK" dirty="0" smtClean="0"/>
              <a:t>Ocenenia </a:t>
            </a:r>
            <a:endParaRPr lang="sk-SK" dirty="0"/>
          </a:p>
        </p:txBody>
      </p:sp>
      <p:pic>
        <p:nvPicPr>
          <p:cNvPr id="2049" name="Picture 1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6" t="14312" r="26436" b="13512"/>
          <a:stretch/>
        </p:blipFill>
        <p:spPr bwMode="auto">
          <a:xfrm>
            <a:off x="107504" y="1120463"/>
            <a:ext cx="9042875" cy="573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40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107504" y="2636912"/>
            <a:ext cx="7408333" cy="3450696"/>
          </a:xfrm>
        </p:spPr>
        <p:txBody>
          <a:bodyPr/>
          <a:lstStyle/>
          <a:p>
            <a:endParaRPr lang="sk-SK" dirty="0" smtClean="0">
              <a:solidFill>
                <a:schemeClr val="tx1"/>
              </a:solidFill>
            </a:endParaRPr>
          </a:p>
          <a:p>
            <a:endParaRPr lang="sk-SK" dirty="0">
              <a:solidFill>
                <a:schemeClr val="tx1"/>
              </a:solidFill>
            </a:endParaRPr>
          </a:p>
          <a:p>
            <a:endParaRPr lang="sk-SK" dirty="0" smtClean="0">
              <a:solidFill>
                <a:schemeClr val="tx1"/>
              </a:solidFill>
            </a:endParaRPr>
          </a:p>
          <a:p>
            <a:r>
              <a:rPr lang="sk-SK" dirty="0" smtClean="0">
                <a:solidFill>
                  <a:schemeClr val="tx1"/>
                </a:solidFill>
              </a:rPr>
              <a:t>Spolupracovala </a:t>
            </a:r>
            <a:r>
              <a:rPr lang="sk-SK" dirty="0">
                <a:solidFill>
                  <a:schemeClr val="tx1"/>
                </a:solidFill>
              </a:rPr>
              <a:t>s americkou </a:t>
            </a:r>
            <a:r>
              <a:rPr lang="sk-SK" dirty="0" smtClean="0">
                <a:solidFill>
                  <a:schemeClr val="tx1"/>
                </a:solidFill>
              </a:rPr>
              <a:t>skupinou </a:t>
            </a:r>
            <a:r>
              <a:rPr lang="sk-SK" dirty="0" err="1" smtClean="0">
                <a:solidFill>
                  <a:schemeClr val="tx1"/>
                </a:solidFill>
              </a:rPr>
              <a:t>The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Chain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smokers</a:t>
            </a:r>
            <a:r>
              <a:rPr lang="sk-SK" smtClean="0">
                <a:solidFill>
                  <a:schemeClr val="tx1"/>
                </a:solidFill>
              </a:rPr>
              <a:t> na </a:t>
            </a:r>
            <a:r>
              <a:rPr lang="sk-SK" dirty="0" smtClean="0">
                <a:solidFill>
                  <a:schemeClr val="tx1"/>
                </a:solidFill>
              </a:rPr>
              <a:t>piesni </a:t>
            </a:r>
            <a:r>
              <a:rPr lang="sk-SK" dirty="0">
                <a:solidFill>
                  <a:schemeClr val="tx1"/>
                </a:solidFill>
              </a:rPr>
              <a:t>„</a:t>
            </a:r>
            <a:r>
              <a:rPr lang="sk-SK" dirty="0" err="1">
                <a:solidFill>
                  <a:schemeClr val="tx1"/>
                </a:solidFill>
              </a:rPr>
              <a:t>Closer</a:t>
            </a:r>
            <a:r>
              <a:rPr lang="sk-SK" dirty="0" smtClean="0">
                <a:solidFill>
                  <a:schemeClr val="tx1"/>
                </a:solidFill>
              </a:rPr>
              <a:t>“</a:t>
            </a:r>
          </a:p>
          <a:p>
            <a:r>
              <a:rPr lang="sk-SK" dirty="0" err="1" smtClean="0">
                <a:solidFill>
                  <a:schemeClr val="tx1"/>
                </a:solidFill>
              </a:rPr>
              <a:t>Hasley</a:t>
            </a:r>
            <a:r>
              <a:rPr lang="sk-SK" dirty="0" smtClean="0">
                <a:solidFill>
                  <a:schemeClr val="tx1"/>
                </a:solidFill>
              </a:rPr>
              <a:t> trpí </a:t>
            </a:r>
            <a:r>
              <a:rPr lang="sk-SK" dirty="0" smtClean="0">
                <a:solidFill>
                  <a:srgbClr val="FF0000"/>
                </a:solidFill>
              </a:rPr>
              <a:t>bipolárnou poruchou</a:t>
            </a:r>
            <a:endParaRPr lang="sk-SK" dirty="0" smtClean="0">
              <a:solidFill>
                <a:srgbClr val="FF0000"/>
              </a:solidFill>
            </a:endParaRPr>
          </a:p>
          <a:p>
            <a:endParaRPr lang="sk-SK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dirty="0" smtClean="0"/>
              <a:t>Zaujímavosti  </a:t>
            </a:r>
            <a:endParaRPr lang="sk-SK" dirty="0"/>
          </a:p>
        </p:txBody>
      </p:sp>
      <p:pic>
        <p:nvPicPr>
          <p:cNvPr id="1026" name="Picture 2" descr="Photo_BADLANDS_300CMYK_1_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95" y="65287"/>
            <a:ext cx="5524500" cy="3676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38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  <a:hlinkClick r:id="rId2"/>
              </a:rPr>
              <a:t>https://sk.wikipedia.org/wiki/Halsey_(spev%C3%A1%C4%8Dka</a:t>
            </a:r>
            <a:r>
              <a:rPr lang="sk-SK" dirty="0" smtClean="0">
                <a:solidFill>
                  <a:schemeClr val="tx1"/>
                </a:solidFill>
                <a:hlinkClick r:id="rId2"/>
              </a:rPr>
              <a:t>)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</a:p>
          <a:p>
            <a:r>
              <a:rPr lang="sk-SK" dirty="0">
                <a:solidFill>
                  <a:schemeClr val="tx1"/>
                </a:solidFill>
                <a:hlinkClick r:id="rId3"/>
              </a:rPr>
              <a:t>https://music-zone.eu/americka-spevacka-halsey-konecne-vydava-svoj-debutovy-album-badlands</a:t>
            </a:r>
            <a:r>
              <a:rPr lang="sk-SK" dirty="0" smtClean="0">
                <a:solidFill>
                  <a:schemeClr val="tx1"/>
                </a:solidFill>
                <a:hlinkClick r:id="rId3"/>
              </a:rPr>
              <a:t>/</a:t>
            </a:r>
            <a:endParaRPr lang="sk-SK" dirty="0" smtClean="0">
              <a:solidFill>
                <a:schemeClr val="tx1"/>
              </a:solidFill>
            </a:endParaRPr>
          </a:p>
          <a:p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Zdroje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213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ýsledok vyhľadávania obrázkov pre dopyt dakujem za pozorno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05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var vlnenia">
  <a:themeElements>
    <a:clrScheme name="Bežný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Tvar vlneni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var vlneni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2894</TotalTime>
  <Words>194</Words>
  <Application>Microsoft Office PowerPoint</Application>
  <PresentationFormat>Prezentácia na obrazovke (4:3)</PresentationFormat>
  <Paragraphs>44</Paragraphs>
  <Slides>10</Slides>
  <Notes>2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Tvar vlnenia</vt:lpstr>
      <vt:lpstr>Halsey</vt:lpstr>
      <vt:lpstr>Obsah</vt:lpstr>
      <vt:lpstr>Kto je to?</vt:lpstr>
      <vt:lpstr>Detstvo </vt:lpstr>
      <vt:lpstr>Jej kariéra</vt:lpstr>
      <vt:lpstr>Tvorba </vt:lpstr>
      <vt:lpstr>Ocenenia </vt:lpstr>
      <vt:lpstr>Zaujímavosti  </vt:lpstr>
      <vt:lpstr>Zdroje 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Marshmello</dc:title>
  <dc:creator>PaBaKaMe</dc:creator>
  <cp:lastModifiedBy>PaBaKaMe</cp:lastModifiedBy>
  <cp:revision>29</cp:revision>
  <dcterms:created xsi:type="dcterms:W3CDTF">2020-02-23T18:58:53Z</dcterms:created>
  <dcterms:modified xsi:type="dcterms:W3CDTF">2020-02-27T16:58:27Z</dcterms:modified>
</cp:coreProperties>
</file>