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02" autoAdjust="0"/>
    <p:restoredTop sz="94660"/>
  </p:normalViewPr>
  <p:slideViewPr>
    <p:cSldViewPr snapToGrid="0">
      <p:cViewPr>
        <p:scale>
          <a:sx n="81" d="100"/>
          <a:sy n="81" d="100"/>
        </p:scale>
        <p:origin x="-42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152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296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656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474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096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023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579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888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422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019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3184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5034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361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2544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13801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8767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101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BFB0FDB-0ED7-442E-B6E3-765DB0B5D928}" type="datetimeFigureOut">
              <a:rPr lang="sk-SK" smtClean="0"/>
              <a:t>1. 3. 2020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616DA-0314-4079-8819-F78E8EEAF58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9090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Ludwig </a:t>
            </a:r>
            <a:br>
              <a:rPr lang="sk-SK" dirty="0" smtClean="0"/>
            </a:br>
            <a:r>
              <a:rPr lang="sk-SK" dirty="0" smtClean="0"/>
              <a:t>Van</a:t>
            </a:r>
            <a:br>
              <a:rPr lang="sk-SK" dirty="0" smtClean="0"/>
            </a:br>
            <a:r>
              <a:rPr lang="sk-SK" dirty="0" smtClean="0"/>
              <a:t>Beethoven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Kristián Skyba VI.B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1563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3742" cy="1010322"/>
          </a:xfrm>
        </p:spPr>
        <p:txBody>
          <a:bodyPr/>
          <a:lstStyle/>
          <a:p>
            <a:pPr algn="ctr"/>
            <a:r>
              <a:rPr lang="sk-SK" dirty="0" smtClean="0"/>
              <a:t>Životopis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46112" y="1811384"/>
            <a:ext cx="6782299" cy="4437016"/>
          </a:xfrm>
        </p:spPr>
        <p:txBody>
          <a:bodyPr>
            <a:normAutofit/>
          </a:bodyPr>
          <a:lstStyle/>
          <a:p>
            <a:r>
              <a:rPr lang="sk-SK" dirty="0" smtClean="0"/>
              <a:t>Narodil sa v nemeckom meste Bonn 16.12.1770.    V roku 1787 odcestoval do Viedne, aby sa stal žiakom W. A. Mozarta. V roku 1789 začal študovať na univerzite v Bonne. Dal sa </a:t>
            </a:r>
            <a:r>
              <a:rPr lang="pl-PL" dirty="0" smtClean="0"/>
              <a:t>do </a:t>
            </a:r>
            <a:r>
              <a:rPr lang="pl-PL" dirty="0"/>
              <a:t>kontaktu s myšlienkami </a:t>
            </a:r>
            <a:r>
              <a:rPr lang="pl-PL" dirty="0" smtClean="0"/>
              <a:t>Francúzkej revolúcie. </a:t>
            </a:r>
            <a:r>
              <a:rPr lang="sk-SK" dirty="0"/>
              <a:t>Ludwig van Beethoven vo veku 22 rokov podnikol druhú študijnú cestu do Viedne, </a:t>
            </a:r>
            <a:r>
              <a:rPr lang="sk-SK" dirty="0" smtClean="0"/>
              <a:t>z ktorej sa</a:t>
            </a:r>
            <a:r>
              <a:rPr lang="sk-SK" dirty="0"/>
              <a:t> už do Bonnu </a:t>
            </a:r>
            <a:r>
              <a:rPr lang="sk-SK" dirty="0" smtClean="0"/>
              <a:t>nevrátil. </a:t>
            </a:r>
            <a:r>
              <a:rPr lang="sk-SK" dirty="0" err="1" smtClean="0"/>
              <a:t>Joseph</a:t>
            </a:r>
            <a:r>
              <a:rPr lang="sk-SK" dirty="0" smtClean="0"/>
              <a:t> </a:t>
            </a:r>
            <a:r>
              <a:rPr lang="sk-SK" dirty="0" err="1" smtClean="0"/>
              <a:t>Haydn</a:t>
            </a:r>
            <a:r>
              <a:rPr lang="sk-SK" dirty="0" smtClean="0"/>
              <a:t> a Antonio </a:t>
            </a:r>
            <a:r>
              <a:rPr lang="sk-SK" dirty="0" err="1" smtClean="0"/>
              <a:t>Salieri</a:t>
            </a:r>
            <a:r>
              <a:rPr lang="sk-SK" dirty="0" smtClean="0"/>
              <a:t> dávali Beethovenovi hodiny kompozície.</a:t>
            </a:r>
            <a:r>
              <a:rPr lang="sk-SK" dirty="0"/>
              <a:t> Prvé koncertné turné mimo Viedne </a:t>
            </a:r>
            <a:r>
              <a:rPr lang="sk-SK" dirty="0" smtClean="0"/>
              <a:t>podnikol v roku</a:t>
            </a:r>
            <a:r>
              <a:rPr lang="sk-SK" dirty="0"/>
              <a:t> 1796. </a:t>
            </a:r>
            <a:r>
              <a:rPr lang="sk-SK" dirty="0" smtClean="0"/>
              <a:t>Cestoval koncertovať aj </a:t>
            </a:r>
            <a:r>
              <a:rPr lang="sk-SK" dirty="0"/>
              <a:t>do Prahy, Bratislavy a Berlína. </a:t>
            </a:r>
            <a:r>
              <a:rPr lang="sk-SK" dirty="0" smtClean="0"/>
              <a:t>V roku 1819 ohluchol. Zomrel v roku 1827 vo Viedni na otravu olovom.</a:t>
            </a:r>
            <a:endParaRPr lang="sk-SK" dirty="0"/>
          </a:p>
        </p:txBody>
      </p:sp>
      <p:sp>
        <p:nvSpPr>
          <p:cNvPr id="4" name="AutoShape 2" descr="Výsledok vyhľadávania obrázkov pre dopyt beethov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28" name="Picture 4" descr="Výsledok vyhľadávania obrázkov pre dopyt beethov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944" y="1463040"/>
            <a:ext cx="3979232" cy="511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000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4400" dirty="0"/>
              <a:t>R</a:t>
            </a:r>
            <a:r>
              <a:rPr lang="sk-SK" sz="4400" dirty="0" smtClean="0"/>
              <a:t>odina</a:t>
            </a:r>
            <a:endParaRPr lang="sk-SK" sz="44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544007" y="2043587"/>
            <a:ext cx="5691675" cy="4366544"/>
          </a:xfrm>
        </p:spPr>
        <p:txBody>
          <a:bodyPr/>
          <a:lstStyle/>
          <a:p>
            <a:r>
              <a:rPr lang="sk-SK" dirty="0" smtClean="0"/>
              <a:t>L. V. Beethoven pochádzal z chudobnej rodiny, ktorej predkovia boli väčšinou roľníci a remeselníci. Beethovenov starý otec bol kapelník a jeho otec bol huslista a spevák. Beethovenov otec chcel urobiť z malého Beethovena Mozarta, ktorý sa preslávil už ako šesť ročný. Beethovenov otec bol alkoholik a keď sa domov vrátil z krčmy nútil Ludwiga hrať na klavíri a husliach. Často ho aj zobudil o polnoci a nútil cvičiť. </a:t>
            </a:r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853248"/>
            <a:ext cx="3424347" cy="39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D</a:t>
            </a:r>
            <a:r>
              <a:rPr lang="sk-SK" dirty="0" smtClean="0"/>
              <a:t>iela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04293" y="1152983"/>
            <a:ext cx="8946541" cy="5388494"/>
          </a:xfrm>
        </p:spPr>
        <p:txBody>
          <a:bodyPr>
            <a:normAutofit/>
          </a:bodyPr>
          <a:lstStyle/>
          <a:p>
            <a:r>
              <a:rPr lang="sk-SK" dirty="0" smtClean="0"/>
              <a:t>Napísal 9 </a:t>
            </a:r>
            <a:r>
              <a:rPr lang="sk-SK" dirty="0" smtClean="0"/>
              <a:t>symfónií</a:t>
            </a:r>
            <a:endParaRPr lang="sk-SK" dirty="0" smtClean="0"/>
          </a:p>
          <a:p>
            <a:r>
              <a:rPr lang="it-IT" dirty="0" smtClean="0"/>
              <a:t>14 </a:t>
            </a:r>
            <a:r>
              <a:rPr lang="it-IT" dirty="0"/>
              <a:t>predohier pre symfonický orchester</a:t>
            </a:r>
            <a:endParaRPr lang="sk-SK" dirty="0" smtClean="0"/>
          </a:p>
          <a:p>
            <a:r>
              <a:rPr lang="sk-SK" dirty="0" smtClean="0"/>
              <a:t>32 klavírnych sonát	 </a:t>
            </a:r>
          </a:p>
          <a:p>
            <a:r>
              <a:rPr lang="sk-SK" dirty="0" smtClean="0"/>
              <a:t>2 </a:t>
            </a:r>
            <a:r>
              <a:rPr lang="sk-SK" dirty="0"/>
              <a:t>omše</a:t>
            </a:r>
            <a:endParaRPr lang="sk-SK" dirty="0" smtClean="0"/>
          </a:p>
          <a:p>
            <a:r>
              <a:rPr lang="sk-SK" dirty="0" smtClean="0"/>
              <a:t>10 husľových sonát	</a:t>
            </a:r>
          </a:p>
          <a:p>
            <a:r>
              <a:rPr lang="sk-SK" dirty="0" smtClean="0">
                <a:latin typeface="+mn-lt"/>
              </a:rPr>
              <a:t>5 </a:t>
            </a:r>
            <a:r>
              <a:rPr lang="sk-SK" dirty="0">
                <a:latin typeface="+mn-lt"/>
              </a:rPr>
              <a:t>violončelových </a:t>
            </a:r>
            <a:r>
              <a:rPr lang="sk-SK" dirty="0" smtClean="0">
                <a:latin typeface="+mn-lt"/>
              </a:rPr>
              <a:t>sonát</a:t>
            </a:r>
          </a:p>
          <a:p>
            <a:r>
              <a:rPr lang="sk-SK" dirty="0"/>
              <a:t>2 romance pre husle a </a:t>
            </a:r>
            <a:r>
              <a:rPr lang="sk-SK" dirty="0" smtClean="0"/>
              <a:t>orchester</a:t>
            </a:r>
          </a:p>
          <a:p>
            <a:r>
              <a:rPr lang="sk-SK" dirty="0" smtClean="0"/>
              <a:t>1 husľový koncert</a:t>
            </a:r>
          </a:p>
          <a:p>
            <a:r>
              <a:rPr lang="sk-SK" dirty="0" smtClean="0"/>
              <a:t>5 klavírnych koncertov</a:t>
            </a:r>
          </a:p>
          <a:p>
            <a:r>
              <a:rPr lang="sk-SK" dirty="0"/>
              <a:t>16 sláčikových </a:t>
            </a:r>
            <a:r>
              <a:rPr lang="sk-SK" dirty="0" smtClean="0"/>
              <a:t>kvartet</a:t>
            </a:r>
          </a:p>
          <a:p>
            <a:r>
              <a:rPr lang="sk-SK" dirty="0" smtClean="0"/>
              <a:t>1 operu </a:t>
            </a:r>
            <a:r>
              <a:rPr lang="sk-SK" dirty="0" err="1" smtClean="0"/>
              <a:t>Fidélio</a:t>
            </a:r>
            <a:endParaRPr lang="sk-SK" dirty="0" smtClean="0"/>
          </a:p>
          <a:p>
            <a:r>
              <a:rPr lang="sk-SK" dirty="0" err="1" smtClean="0"/>
              <a:t>Trojkoncert</a:t>
            </a:r>
            <a:r>
              <a:rPr lang="sk-SK" dirty="0" smtClean="0"/>
              <a:t> pre klavír, husle a </a:t>
            </a:r>
            <a:r>
              <a:rPr lang="sk-SK" dirty="0" err="1" smtClean="0"/>
              <a:t>vilončelo</a:t>
            </a:r>
            <a:endParaRPr lang="sk-SK" dirty="0" smtClean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426725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Zaujímavosti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03313" y="1595536"/>
            <a:ext cx="5931969" cy="3984170"/>
          </a:xfrm>
        </p:spPr>
        <p:txBody>
          <a:bodyPr>
            <a:normAutofit fontScale="55000" lnSpcReduction="20000"/>
          </a:bodyPr>
          <a:lstStyle/>
          <a:p>
            <a:r>
              <a:rPr lang="sk-SK" sz="3600" dirty="0"/>
              <a:t>Bol </a:t>
            </a:r>
            <a:r>
              <a:rPr lang="sk-SK" sz="3600" dirty="0" smtClean="0"/>
              <a:t>už tretím </a:t>
            </a:r>
            <a:r>
              <a:rPr lang="sk-SK" sz="3600" dirty="0"/>
              <a:t>Ludwigom </a:t>
            </a:r>
            <a:r>
              <a:rPr lang="sk-SK" sz="3600" dirty="0" smtClean="0"/>
              <a:t>Van Beethovenom v </a:t>
            </a:r>
            <a:r>
              <a:rPr lang="sk-SK" sz="3600" dirty="0"/>
              <a:t>rodine</a:t>
            </a:r>
            <a:r>
              <a:rPr lang="sk-SK" sz="3600" dirty="0" smtClean="0"/>
              <a:t>.</a:t>
            </a:r>
          </a:p>
          <a:p>
            <a:pPr marL="0" indent="0">
              <a:buNone/>
            </a:pPr>
            <a:endParaRPr lang="sk-SK" sz="3300" dirty="0"/>
          </a:p>
          <a:p>
            <a:pPr marL="0" indent="0">
              <a:buNone/>
            </a:pPr>
            <a:endParaRPr lang="sk-SK" sz="3300" dirty="0" smtClean="0"/>
          </a:p>
          <a:p>
            <a:r>
              <a:rPr lang="sk-SK" sz="3600" dirty="0"/>
              <a:t>Nikdy sa nenaučil deliť či násobiť, lebo od jedenástich rokov pracoval</a:t>
            </a:r>
            <a:r>
              <a:rPr lang="sk-SK" sz="3600" dirty="0" smtClean="0"/>
              <a:t>.</a:t>
            </a:r>
          </a:p>
          <a:p>
            <a:pPr marL="0" indent="0">
              <a:buNone/>
            </a:pPr>
            <a:endParaRPr lang="sk-SK" sz="3300" dirty="0"/>
          </a:p>
          <a:p>
            <a:pPr marL="0" indent="0">
              <a:buNone/>
            </a:pPr>
            <a:endParaRPr lang="sk-SK" sz="3300" dirty="0" smtClean="0"/>
          </a:p>
          <a:p>
            <a:r>
              <a:rPr lang="sk-SK" sz="3600" dirty="0"/>
              <a:t>Dodnes nikto nevie presne povedať, prečo skladateľ </a:t>
            </a:r>
            <a:r>
              <a:rPr lang="sk-SK" sz="3600" dirty="0" smtClean="0"/>
              <a:t>ohluchol.</a:t>
            </a:r>
          </a:p>
          <a:p>
            <a:pPr marL="0" indent="0">
              <a:buNone/>
            </a:pP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1817">
            <a:off x="7491334" y="2276104"/>
            <a:ext cx="3942806" cy="369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4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376" y="976692"/>
            <a:ext cx="3308798" cy="185912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634" y="1340586"/>
            <a:ext cx="3505978" cy="443506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063" y="3846835"/>
            <a:ext cx="4307023" cy="23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83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4689" y="900588"/>
            <a:ext cx="9404723" cy="1400530"/>
          </a:xfrm>
        </p:spPr>
        <p:txBody>
          <a:bodyPr/>
          <a:lstStyle/>
          <a:p>
            <a:pPr algn="ctr"/>
            <a:r>
              <a:rPr lang="sk-SK" dirty="0"/>
              <a:t>Z</a:t>
            </a:r>
            <a:r>
              <a:rPr lang="sk-SK" dirty="0" smtClean="0"/>
              <a:t>droje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73781" y="2662519"/>
            <a:ext cx="8946541" cy="3551669"/>
          </a:xfrm>
        </p:spPr>
        <p:txBody>
          <a:bodyPr/>
          <a:lstStyle/>
          <a:p>
            <a:pPr algn="ctr"/>
            <a:r>
              <a:rPr lang="sk-SK" dirty="0" smtClean="0"/>
              <a:t>Zones.sk</a:t>
            </a:r>
          </a:p>
          <a:p>
            <a:pPr algn="ctr"/>
            <a:r>
              <a:rPr lang="sk-SK" dirty="0" smtClean="0"/>
              <a:t>sk.wikipédia.org</a:t>
            </a:r>
          </a:p>
          <a:p>
            <a:pPr algn="ctr"/>
            <a:r>
              <a:rPr lang="sk-SK" dirty="0" smtClean="0"/>
              <a:t>Peengel.cz</a:t>
            </a:r>
          </a:p>
          <a:p>
            <a:pPr algn="ctr"/>
            <a:r>
              <a:rPr lang="sk-SK" dirty="0"/>
              <a:t>https://</a:t>
            </a:r>
            <a:r>
              <a:rPr lang="sk-SK" dirty="0" smtClean="0"/>
              <a:t>fici.sme.sk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0522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29813" y="1077868"/>
            <a:ext cx="6130212" cy="881559"/>
          </a:xfrm>
        </p:spPr>
        <p:txBody>
          <a:bodyPr/>
          <a:lstStyle/>
          <a:p>
            <a:r>
              <a:rPr lang="sk-SK" dirty="0" smtClean="0"/>
              <a:t>Ďakujem za pozornosť</a:t>
            </a:r>
            <a:endParaRPr lang="sk-SK" dirty="0"/>
          </a:p>
        </p:txBody>
      </p:sp>
      <p:sp>
        <p:nvSpPr>
          <p:cNvPr id="6" name="AutoShape 2" descr="Výsledok vyhľadávania obrázkov pre dopyt klavír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649" y="2357437"/>
            <a:ext cx="3296914" cy="329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0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ó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ó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15437</TotalTime>
  <Words>179</Words>
  <Application>Microsoft Office PowerPoint</Application>
  <PresentationFormat>Vlastná</PresentationFormat>
  <Paragraphs>34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Ión</vt:lpstr>
      <vt:lpstr>Ludwig  Van Beethoven</vt:lpstr>
      <vt:lpstr>Životopis</vt:lpstr>
      <vt:lpstr>Rodina</vt:lpstr>
      <vt:lpstr>Diela</vt:lpstr>
      <vt:lpstr>Zaujímavosti</vt:lpstr>
      <vt:lpstr>Prezentácia programu PowerPoint</vt:lpstr>
      <vt:lpstr>Zdroje</vt:lpstr>
      <vt:lpstr>Ďakujem za pozornosť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Ludvig  Van Beethoven</dc:title>
  <dc:creator>Kiki Skyba</dc:creator>
  <cp:lastModifiedBy>Zita</cp:lastModifiedBy>
  <cp:revision>36</cp:revision>
  <dcterms:created xsi:type="dcterms:W3CDTF">2020-02-09T16:11:22Z</dcterms:created>
  <dcterms:modified xsi:type="dcterms:W3CDTF">2020-03-01T11:45:12Z</dcterms:modified>
</cp:coreProperties>
</file>