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 rtl="0"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846" autoAdjust="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5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dá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1806873-2647-4902-AF95-CFB1EFBE7679}" type="datetime1">
              <a:rPr lang="sk-SK" smtClean="0"/>
              <a:t>08.03.2020</a:t>
            </a:fld>
            <a:endParaRPr lang="sk-SK" dirty="0"/>
          </a:p>
        </p:txBody>
      </p:sp>
      <p:sp>
        <p:nvSpPr>
          <p:cNvPr id="4" name="Zástupná pät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DC0C31-3BFD-43A2-B8EE-356E8F332F6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7265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3" name="Zástupný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57314-AA88-4492-B0A0-FB671FD0E345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4" name="Zástupný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noProof="0" dirty="0"/>
          </a:p>
        </p:txBody>
      </p:sp>
      <p:sp>
        <p:nvSpPr>
          <p:cNvPr id="5" name="Zástupný objekt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noProof="0" dirty="0"/>
              <a:t>Kliknite sem a upravte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87908AF-65BE-457F-9D87-289A548E61FF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37232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87908AF-65BE-457F-9D87-289A548E61FF}" type="slidenum">
              <a:rPr lang="sk-SK" smtClean="0"/>
              <a:t>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19618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87908AF-65BE-457F-9D87-289A548E61FF}" type="slidenum">
              <a:rPr lang="sk-SK" smtClean="0"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2061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rázka snímky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87908AF-65BE-457F-9D87-289A548E61FF}" type="slidenum">
              <a:rPr lang="sk-SK" smtClean="0"/>
              <a:t>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35392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87908AF-65BE-457F-9D87-289A548E61FF}" type="slidenum">
              <a:rPr lang="sk-SK" smtClean="0"/>
              <a:t>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25749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87908AF-65BE-457F-9D87-289A548E61FF}" type="slidenum">
              <a:rPr lang="sk-SK" smtClean="0"/>
              <a:t>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0882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0" y="1041400"/>
            <a:ext cx="12192000" cy="4216400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rtl="0">
              <a:spcBef>
                <a:spcPct val="0"/>
              </a:spcBef>
              <a:buNone/>
            </a:pPr>
            <a:endParaRPr lang="sk-SK" sz="4400" b="0" cap="none" spc="0" noProof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  <a:noFill/>
        </p:spPr>
        <p:txBody>
          <a:bodyPr rtlCol="0" anchor="b"/>
          <a:lstStyle>
            <a:lvl1pPr algn="ctr">
              <a:defRPr sz="6000" b="0" cap="none" spc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noFill/>
        </p:spPr>
        <p:txBody>
          <a:bodyPr rtlCol="0"/>
          <a:lstStyle>
            <a:lvl1pPr marL="0" indent="0" algn="ctr">
              <a:buNone/>
              <a:defRPr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k-SK" noProof="0" smtClean="0"/>
              <a:t>Upravte štýl predlohy podnadpisov</a:t>
            </a:r>
            <a:endParaRPr lang="sk-SK" noProof="0" dirty="0"/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7E830F4-44F3-4D7C-A9E4-D415648B5AE8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4460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B68609-8BBA-47EE-9C74-8EC03D4EECC9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3085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D386DBA-0FC1-47F4-BFD5-A0C8CC4FED54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0734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typy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3" name="Zástupný objekt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5" name="Zástupný dá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8566760-FC3C-460D-88D3-6AA5744BCC19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6" name="Zástupná pät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96451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 rtlCol="0"/>
          <a:lstStyle>
            <a:lvl1pPr>
              <a:lnSpc>
                <a:spcPct val="85000"/>
              </a:lnSpc>
              <a:defRPr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rtlCol="0" anchor="b"/>
          <a:lstStyle>
            <a:lvl1pPr marL="0" indent="0">
              <a:lnSpc>
                <a:spcPct val="8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5" name="Zástupný objekt textu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rtlCol="0" anchor="b"/>
          <a:lstStyle>
            <a:lvl1pPr marL="0" indent="0">
              <a:lnSpc>
                <a:spcPct val="8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6" name="Zástupný objekt obsahu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7" name="Zástupný dá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E4E2FA7-4DE8-4C88-A1AB-2757A12A1889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8" name="Zástupná pät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9" name="Zástupný objekt čísla snímk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90685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dá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620F8A5-42E9-4450-A1FC-09FE8E4DA26F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4" name="Zástupná pät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82106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dá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9702DC-646E-4FCA-B590-31C0346DEAB2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3" name="Zástupná pät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3443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 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5" name="Zástupný dá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33F3273-4AF5-4892-A40C-24B4DF9B2A77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6" name="Zástupná pät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40603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obrázka 2" descr="Prázdny zástupný objekt na pridanie obrázka. Kliknite na zástupný objekt a vyberte obrázok, ktorý chcete pridať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k-SK" noProof="0" smtClean="0"/>
              <a:t>Ak chcete pridať obrázok, kliknite na ikonu</a:t>
            </a:r>
            <a:endParaRPr lang="sk-SK" noProof="0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5" name="Zástupný dá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588364-D95B-4184-8AE1-6EA70AE7F048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6" name="Zástupná pät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43656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BB6CD74-460F-4EBE-9D8C-A11E5C290794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4303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821487-1E27-4FAD-93A2-7F93D4ACB64A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22468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k-SK" noProof="0" dirty="0"/>
              <a:t>Kliknite sem a upravte štýl predlohy nadpisov</a:t>
            </a:r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k-SK" noProof="0" dirty="0"/>
              <a:t>Kliknite sem a upravte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C0BEA8D-A25E-4DE5-867E-802EA5A4B496}" type="datetime1">
              <a:rPr lang="sk-SK" smtClean="0"/>
              <a:pPr/>
              <a:t>08.03.2020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FD068D91-5085-43EA-8734-9AB23AC0958B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57745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 cap="none" spc="0">
          <a:ln w="0"/>
          <a:solidFill>
            <a:schemeClr val="tx2">
              <a:lumMod val="50000"/>
            </a:schemeClr>
          </a:solidFill>
          <a:effectLst>
            <a:outerShdw blurRad="38100" dist="19050" dir="2700000" algn="tl" rotWithShape="0">
              <a:schemeClr val="tx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k.wikipedia.org/wiki/Johannes_Brahm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sk-SK" dirty="0" err="1" smtClean="0"/>
              <a:t>Johannes</a:t>
            </a:r>
            <a:r>
              <a:rPr lang="sk-SK" dirty="0" smtClean="0"/>
              <a:t> </a:t>
            </a:r>
            <a:r>
              <a:rPr lang="sk-SK" dirty="0" err="1" smtClean="0"/>
              <a:t>Brahms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sk-SK" dirty="0" err="1" smtClean="0"/>
              <a:t>Šuľová</a:t>
            </a:r>
            <a:r>
              <a:rPr lang="sk-SK" dirty="0" smtClean="0"/>
              <a:t> Martina, VI.C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11167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sk-SK" dirty="0" err="1" smtClean="0"/>
              <a:t>Johannes</a:t>
            </a:r>
            <a:r>
              <a:rPr lang="sk-SK" dirty="0" smtClean="0"/>
              <a:t> </a:t>
            </a:r>
            <a:r>
              <a:rPr lang="sk-SK" dirty="0" err="1" smtClean="0"/>
              <a:t>Brahms</a:t>
            </a:r>
            <a:endParaRPr lang="sk-SK" dirty="0"/>
          </a:p>
        </p:txBody>
      </p:sp>
      <p:sp>
        <p:nvSpPr>
          <p:cNvPr id="14" name="Zástupný obsah 13"/>
          <p:cNvSpPr>
            <a:spLocks noGrp="1"/>
          </p:cNvSpPr>
          <p:nvPr>
            <p:ph idx="1"/>
          </p:nvPr>
        </p:nvSpPr>
        <p:spPr>
          <a:xfrm>
            <a:off x="838200" y="1741336"/>
            <a:ext cx="10515600" cy="4351338"/>
          </a:xfrm>
        </p:spPr>
        <p:txBody>
          <a:bodyPr rtlCol="0"/>
          <a:lstStyle/>
          <a:p>
            <a:pPr marL="0" lvl="0" indent="0">
              <a:buNone/>
            </a:pPr>
            <a:r>
              <a:rPr lang="sk-SK" dirty="0" smtClean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Narodenie:</a:t>
            </a:r>
            <a:r>
              <a:rPr lang="sk-SK" dirty="0">
                <a:latin typeface="Brush Script MT" panose="03060802040406070304" pitchFamily="66" charset="0"/>
              </a:rPr>
              <a:t>	</a:t>
            </a:r>
            <a:r>
              <a:rPr lang="sk-SK" dirty="0"/>
              <a:t>7. máj </a:t>
            </a:r>
            <a:r>
              <a:rPr lang="sk-SK" dirty="0" smtClean="0"/>
              <a:t>1833, Hamburg</a:t>
            </a:r>
            <a:r>
              <a:rPr lang="sk-SK" dirty="0"/>
              <a:t>, Nemecko</a:t>
            </a:r>
          </a:p>
          <a:p>
            <a:pPr marL="0" lvl="0" indent="0">
              <a:buNone/>
            </a:pPr>
            <a:r>
              <a:rPr lang="sk-SK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Úmrtie:</a:t>
            </a:r>
            <a:r>
              <a:rPr lang="sk-SK" dirty="0"/>
              <a:t>	3. apríl 1897 (63 </a:t>
            </a:r>
            <a:r>
              <a:rPr lang="sk-SK" dirty="0"/>
              <a:t>rokov), Viedeň</a:t>
            </a:r>
            <a:r>
              <a:rPr lang="sk-SK" dirty="0"/>
              <a:t>, Rakúsko-Uhorsko</a:t>
            </a:r>
          </a:p>
          <a:p>
            <a:pPr marL="0" lvl="0" indent="0">
              <a:buNone/>
            </a:pPr>
            <a:r>
              <a:rPr lang="sk-SK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Obdobie </a:t>
            </a:r>
            <a:r>
              <a:rPr lang="sk-SK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tvorby:</a:t>
            </a:r>
            <a:r>
              <a:rPr lang="sk-SK" dirty="0"/>
              <a:t>	1850 - 1896</a:t>
            </a:r>
          </a:p>
          <a:p>
            <a:pPr marL="0" lvl="0" indent="0">
              <a:buNone/>
            </a:pPr>
            <a:r>
              <a:rPr lang="sk-SK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Hudobný </a:t>
            </a:r>
            <a:r>
              <a:rPr lang="sk-SK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smer:</a:t>
            </a:r>
            <a:r>
              <a:rPr lang="sk-SK" dirty="0"/>
              <a:t>	klasicko-romantická syntéza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912" y="3092990"/>
            <a:ext cx="2315192" cy="299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96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E20000"/>
                </a:solidFill>
              </a:rPr>
              <a:t>Život</a:t>
            </a:r>
            <a:r>
              <a:rPr lang="sk-SK" dirty="0" smtClean="0"/>
              <a:t>	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Otec bol praktický hudobník, ktorý vedel hrať na viacero hudobných nástrojoch</a:t>
            </a:r>
          </a:p>
          <a:p>
            <a:r>
              <a:rPr lang="sk-SK" dirty="0" smtClean="0"/>
              <a:t>Rodina žila v skromných podmienkach</a:t>
            </a:r>
          </a:p>
          <a:p>
            <a:r>
              <a:rPr lang="sk-SK" dirty="0" smtClean="0"/>
              <a:t>Od siedmich rokoch sa venoval štúdiu klavírnej hry</a:t>
            </a:r>
          </a:p>
          <a:p>
            <a:r>
              <a:rPr lang="sk-SK" dirty="0"/>
              <a:t>Mladý </a:t>
            </a:r>
            <a:r>
              <a:rPr lang="sk-SK" dirty="0" err="1"/>
              <a:t>Brahms</a:t>
            </a:r>
            <a:r>
              <a:rPr lang="sk-SK" dirty="0"/>
              <a:t> sa postupne zviditeľňoval ako dirigent i </a:t>
            </a:r>
            <a:r>
              <a:rPr lang="sk-SK" dirty="0" smtClean="0"/>
              <a:t>klavirista</a:t>
            </a:r>
          </a:p>
          <a:p>
            <a:r>
              <a:rPr lang="sk-SK" dirty="0" smtClean="0"/>
              <a:t>Viac ho ale napĺňala skladateľská činnosť</a:t>
            </a:r>
          </a:p>
          <a:p>
            <a:r>
              <a:rPr lang="sk-SK" dirty="0" smtClean="0"/>
              <a:t>Zlom v jeho kariére bol keď mu zomrela matka, stúpala jeho cena aj sláva</a:t>
            </a:r>
          </a:p>
          <a:p>
            <a:r>
              <a:rPr lang="sk-SK" dirty="0" smtClean="0"/>
              <a:t>Ako 57-ročný prestal komponovať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2640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sk-SK" dirty="0" smtClean="0"/>
              <a:t>Charakteristika tvorby</a:t>
            </a:r>
            <a:endParaRPr lang="sk-SK" dirty="0"/>
          </a:p>
        </p:txBody>
      </p:sp>
      <p:sp>
        <p:nvSpPr>
          <p:cNvPr id="11" name="Zástupný obsah 10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r>
              <a:rPr lang="sk-SK" dirty="0" err="1"/>
              <a:t>Brahms</a:t>
            </a:r>
            <a:r>
              <a:rPr lang="sk-SK" dirty="0"/>
              <a:t> bol veľmi usilovným a pracovitým skladateľom, jeho dielo je rozsiahle a umelecky vynikajúco zvládnuté. Jeho hudba je hlboká, plná veľkých myšlienok, skladateľ býva niekedy označovaný ako "filozof tónov".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90600" y="1825625"/>
            <a:ext cx="5181600" cy="4351338"/>
          </a:xfrm>
        </p:spPr>
        <p:txBody>
          <a:bodyPr/>
          <a:lstStyle/>
          <a:p>
            <a:r>
              <a:rPr lang="sk-SK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Romantizmus</a:t>
            </a:r>
          </a:p>
          <a:p>
            <a:r>
              <a:rPr lang="sk-SK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Barok</a:t>
            </a:r>
          </a:p>
          <a:p>
            <a:r>
              <a:rPr lang="sk-SK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Klasicizmus</a:t>
            </a:r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73" y="3299222"/>
            <a:ext cx="4074069" cy="274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721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5489"/>
          </a:xfrm>
        </p:spPr>
        <p:txBody>
          <a:bodyPr rtlCol="0">
            <a:normAutofit/>
          </a:bodyPr>
          <a:lstStyle/>
          <a:p>
            <a:pPr rtl="0"/>
            <a:r>
              <a:rPr lang="sk-SK" dirty="0" smtClean="0">
                <a:solidFill>
                  <a:srgbClr val="FF0000"/>
                </a:solidFill>
              </a:rPr>
              <a:t>Diela</a:t>
            </a:r>
            <a:r>
              <a:rPr lang="sk-SK" dirty="0" smtClean="0"/>
              <a:t>	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>
          <a:xfrm>
            <a:off x="6172200" y="1210614"/>
            <a:ext cx="5181600" cy="4966349"/>
          </a:xfrm>
        </p:spPr>
        <p:txBody>
          <a:bodyPr/>
          <a:lstStyle/>
          <a:p>
            <a:pPr marL="0" indent="0">
              <a:buNone/>
            </a:pPr>
            <a:r>
              <a:rPr lang="sk-SK" dirty="0" smtClean="0">
                <a:latin typeface="Brush Script MT" panose="03060802040406070304" pitchFamily="66" charset="0"/>
              </a:rPr>
              <a:t>Klavírna tvorba:</a:t>
            </a:r>
          </a:p>
          <a:p>
            <a:pPr marL="0" indent="0">
              <a:buNone/>
            </a:pPr>
            <a:r>
              <a:rPr lang="sk-SK" dirty="0"/>
              <a:t>	</a:t>
            </a:r>
            <a:r>
              <a:rPr lang="sk-SK" dirty="0" err="1"/>
              <a:t>Brahms</a:t>
            </a:r>
            <a:r>
              <a:rPr lang="sk-SK" dirty="0"/>
              <a:t> je tvorcom </a:t>
            </a:r>
            <a:r>
              <a:rPr lang="sk-SK" dirty="0" smtClean="0"/>
              <a:t>	mnohých </a:t>
            </a:r>
            <a:r>
              <a:rPr lang="sk-SK" dirty="0"/>
              <a:t>skladieb pre </a:t>
            </a:r>
            <a:r>
              <a:rPr lang="sk-SK" dirty="0" smtClean="0"/>
              <a:t>	sólový </a:t>
            </a:r>
            <a:r>
              <a:rPr lang="sk-SK" dirty="0"/>
              <a:t>klavír</a:t>
            </a:r>
            <a:r>
              <a:rPr lang="sk-SK" dirty="0" smtClean="0"/>
              <a:t>.</a:t>
            </a:r>
          </a:p>
          <a:p>
            <a:r>
              <a:rPr lang="sk-SK" sz="1800" dirty="0"/>
              <a:t>Variácie a </a:t>
            </a:r>
            <a:r>
              <a:rPr lang="sk-SK" sz="1800" dirty="0" err="1"/>
              <a:t>fuga</a:t>
            </a:r>
            <a:r>
              <a:rPr lang="sk-SK" sz="1800" dirty="0"/>
              <a:t> na </a:t>
            </a:r>
            <a:r>
              <a:rPr lang="sk-SK" sz="1800" dirty="0" err="1"/>
              <a:t>Händelovu</a:t>
            </a:r>
            <a:r>
              <a:rPr lang="sk-SK" sz="1800" dirty="0"/>
              <a:t> tému</a:t>
            </a:r>
          </a:p>
          <a:p>
            <a:r>
              <a:rPr lang="sk-SK" sz="1800" dirty="0"/>
              <a:t>Variácie na </a:t>
            </a:r>
            <a:r>
              <a:rPr lang="sk-SK" sz="1800" dirty="0" err="1"/>
              <a:t>Paganiniho</a:t>
            </a:r>
            <a:r>
              <a:rPr lang="sk-SK" sz="1800" dirty="0"/>
              <a:t> tému</a:t>
            </a:r>
          </a:p>
          <a:p>
            <a:r>
              <a:rPr lang="sk-SK" sz="1800" dirty="0"/>
              <a:t>Šesť kusov pre klavír, </a:t>
            </a:r>
            <a:r>
              <a:rPr lang="sk-SK" sz="1800" dirty="0" err="1"/>
              <a:t>Op</a:t>
            </a:r>
            <a:r>
              <a:rPr lang="sk-SK" sz="1800" dirty="0"/>
              <a:t>. 118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10" name="Zástupný obsah 9"/>
          <p:cNvSpPr>
            <a:spLocks noGrp="1"/>
          </p:cNvSpPr>
          <p:nvPr>
            <p:ph sz="half" idx="1"/>
          </p:nvPr>
        </p:nvSpPr>
        <p:spPr>
          <a:xfrm>
            <a:off x="838200" y="1210614"/>
            <a:ext cx="5334000" cy="4966349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sk-SK" dirty="0" smtClean="0">
                <a:latin typeface="Brush Script MT" panose="03060802040406070304" pitchFamily="66" charset="0"/>
              </a:rPr>
              <a:t>Symfónie:</a:t>
            </a:r>
            <a:r>
              <a:rPr lang="sk-SK" dirty="0" smtClean="0"/>
              <a:t>	</a:t>
            </a:r>
            <a:r>
              <a:rPr lang="sk-SK" dirty="0" smtClean="0"/>
              <a:t>Štyri </a:t>
            </a:r>
            <a:r>
              <a:rPr lang="sk-SK" dirty="0" err="1"/>
              <a:t>Brahmsove</a:t>
            </a:r>
            <a:r>
              <a:rPr lang="sk-SK" dirty="0"/>
              <a:t> </a:t>
            </a:r>
            <a:r>
              <a:rPr lang="sk-SK" dirty="0" smtClean="0"/>
              <a:t>			symfónie </a:t>
            </a:r>
            <a:r>
              <a:rPr lang="sk-SK" dirty="0"/>
              <a:t>tvoria </a:t>
            </a:r>
            <a:r>
              <a:rPr lang="sk-SK" dirty="0" smtClean="0"/>
              <a:t>			ťažisko </a:t>
            </a:r>
            <a:r>
              <a:rPr lang="sk-SK" dirty="0"/>
              <a:t>jeho diela</a:t>
            </a:r>
            <a:r>
              <a:rPr lang="sk-SK" dirty="0" smtClean="0"/>
              <a:t>.</a:t>
            </a:r>
          </a:p>
          <a:p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 symfónia c mol, </a:t>
            </a:r>
            <a:r>
              <a:rPr lang="sk-SK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68</a:t>
            </a:r>
          </a:p>
          <a:p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2. symfónia D dur, </a:t>
            </a:r>
            <a:r>
              <a:rPr lang="sk-SK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73</a:t>
            </a:r>
          </a:p>
          <a:p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3. symfónia F dur, </a:t>
            </a:r>
            <a:r>
              <a:rPr lang="sk-SK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90</a:t>
            </a:r>
          </a:p>
          <a:p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4. symfónia e mol, </a:t>
            </a:r>
            <a:r>
              <a:rPr lang="sk-SK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sk-SK" sz="18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101</a:t>
            </a:r>
          </a:p>
          <a:p>
            <a:pPr marL="0" indent="0">
              <a:buNone/>
            </a:pPr>
            <a:r>
              <a:rPr lang="sk-SK" dirty="0" smtClean="0">
                <a:latin typeface="Brush Script MT" panose="03060802040406070304" pitchFamily="66" charset="0"/>
              </a:rPr>
              <a:t>Koncerty:</a:t>
            </a:r>
            <a:r>
              <a:rPr lang="sk-SK" dirty="0" smtClean="0"/>
              <a:t>	</a:t>
            </a:r>
            <a:r>
              <a:rPr lang="sk-SK" dirty="0"/>
              <a:t>sú veľmi cennou </a:t>
            </a:r>
            <a:r>
              <a:rPr lang="sk-SK" dirty="0" smtClean="0"/>
              <a:t>			oblasťou 				</a:t>
            </a:r>
            <a:r>
              <a:rPr lang="sk-SK" dirty="0" err="1" smtClean="0"/>
              <a:t>Brahmsovej</a:t>
            </a:r>
            <a:r>
              <a:rPr lang="sk-SK" dirty="0" smtClean="0"/>
              <a:t> </a:t>
            </a:r>
            <a:r>
              <a:rPr lang="sk-SK" dirty="0"/>
              <a:t>tvorby</a:t>
            </a:r>
            <a:endParaRPr lang="sk-SK" dirty="0"/>
          </a:p>
          <a:p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Klavírny koncert č. 1 d-mol, </a:t>
            </a:r>
            <a:r>
              <a:rPr lang="sk-SK" sz="1800" dirty="0" err="1">
                <a:solidFill>
                  <a:srgbClr val="FF0000"/>
                </a:solidFill>
                <a:latin typeface="Bell MT" panose="02020503060305020303" pitchFamily="18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. 15 (1859)</a:t>
            </a:r>
          </a:p>
          <a:p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Husľový koncert D-dur, </a:t>
            </a:r>
            <a:r>
              <a:rPr lang="sk-SK" sz="1800" dirty="0" err="1">
                <a:solidFill>
                  <a:srgbClr val="FF0000"/>
                </a:solidFill>
                <a:latin typeface="Bell MT" panose="02020503060305020303" pitchFamily="18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. 77 (1878)</a:t>
            </a:r>
          </a:p>
          <a:p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Klavírny koncert č. 2 B-dur, </a:t>
            </a:r>
            <a:r>
              <a:rPr lang="sk-SK" sz="1800" dirty="0" err="1">
                <a:solidFill>
                  <a:srgbClr val="FF0000"/>
                </a:solidFill>
                <a:latin typeface="Bell MT" panose="02020503060305020303" pitchFamily="18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. 83 (1881)</a:t>
            </a:r>
          </a:p>
          <a:p>
            <a:r>
              <a:rPr lang="sk-SK" sz="1800" dirty="0" err="1">
                <a:solidFill>
                  <a:srgbClr val="FF0000"/>
                </a:solidFill>
                <a:latin typeface="Bell MT" panose="02020503060305020303" pitchFamily="18" charset="0"/>
              </a:rPr>
              <a:t>Dvojkoncert</a:t>
            </a:r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 pre husle a violončelo a-mol, </a:t>
            </a:r>
            <a:r>
              <a:rPr lang="sk-SK" sz="1800" dirty="0" err="1">
                <a:solidFill>
                  <a:srgbClr val="FF0000"/>
                </a:solidFill>
                <a:latin typeface="Bell MT" panose="02020503060305020303" pitchFamily="18" charset="0"/>
              </a:rPr>
              <a:t>Op</a:t>
            </a:r>
            <a:r>
              <a:rPr lang="sk-SK" sz="1800" dirty="0">
                <a:solidFill>
                  <a:srgbClr val="FF0000"/>
                </a:solidFill>
                <a:latin typeface="Bell MT" panose="02020503060305020303" pitchFamily="18" charset="0"/>
              </a:rPr>
              <a:t>. 102 (1887)</a:t>
            </a:r>
            <a:endParaRPr lang="sk-SK" sz="1800" dirty="0">
              <a:solidFill>
                <a:srgbClr val="FF0000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49" y="4019746"/>
            <a:ext cx="4225702" cy="204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00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Zdroje	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</a:t>
            </a:r>
            <a:r>
              <a:rPr lang="sk-SK" dirty="0" smtClean="0">
                <a:hlinkClick r:id="rId2"/>
              </a:rPr>
              <a:t>sk.wikipedia.org/wiki/Johannes_Brahms</a:t>
            </a:r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8161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óna návrhu s partitúrou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208410_TF03460577" id="{C1701D97-0D48-4AE1-B764-ABD9FF99F249}" vid="{9CADFD82-7536-4992-B07D-6633D973EA71}"/>
    </a:ext>
  </a:extLst>
</a:theme>
</file>

<file path=ppt/theme/theme2.xml><?xml version="1.0" encoding="utf-8"?>
<a:theme xmlns:a="http://schemas.openxmlformats.org/drawingml/2006/main" name="Motív balíka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125</Words>
  <Application>Microsoft Office PowerPoint</Application>
  <PresentationFormat>Širokouhlá</PresentationFormat>
  <Paragraphs>43</Paragraphs>
  <Slides>6</Slides>
  <Notes>5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1" baseType="lpstr">
      <vt:lpstr>Arial</vt:lpstr>
      <vt:lpstr>Bell MT</vt:lpstr>
      <vt:lpstr>Brush Script MT</vt:lpstr>
      <vt:lpstr>Courier New</vt:lpstr>
      <vt:lpstr>Šablóna návrhu s partitúrou</vt:lpstr>
      <vt:lpstr>Johannes Brahms</vt:lpstr>
      <vt:lpstr>Johannes Brahms</vt:lpstr>
      <vt:lpstr>Život </vt:lpstr>
      <vt:lpstr>Charakteristika tvorby</vt:lpstr>
      <vt:lpstr>Diela </vt:lpstr>
      <vt:lpstr>Zdroje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Johannes Brahms</dc:title>
  <dc:creator>Peter Šuľa</dc:creator>
  <cp:lastModifiedBy>Peter Šuľa</cp:lastModifiedBy>
  <cp:revision>7</cp:revision>
  <dcterms:created xsi:type="dcterms:W3CDTF">2020-03-08T15:47:25Z</dcterms:created>
  <dcterms:modified xsi:type="dcterms:W3CDTF">2020-03-08T17:00:56Z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74067200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