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>
        <p:scale>
          <a:sx n="77" d="100"/>
          <a:sy n="77" d="100"/>
        </p:scale>
        <p:origin x="-942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7090-1E45-4294-8BEB-78351B54FCD9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83A9-3922-4EBB-98FC-A4F84BF7C0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7024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7090-1E45-4294-8BEB-78351B54FCD9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83A9-3922-4EBB-98FC-A4F84BF7C0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16390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7090-1E45-4294-8BEB-78351B54FCD9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83A9-3922-4EBB-98FC-A4F84BF7C0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10124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7090-1E45-4294-8BEB-78351B54FCD9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83A9-3922-4EBB-98FC-A4F84BF7C0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7915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7090-1E45-4294-8BEB-78351B54FCD9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83A9-3922-4EBB-98FC-A4F84BF7C0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91081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7090-1E45-4294-8BEB-78351B54FCD9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83A9-3922-4EBB-98FC-A4F84BF7C0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25792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7090-1E45-4294-8BEB-78351B54FCD9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83A9-3922-4EBB-98FC-A4F84BF7C0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00097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7090-1E45-4294-8BEB-78351B54FCD9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83A9-3922-4EBB-98FC-A4F84BF7C0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5138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7090-1E45-4294-8BEB-78351B54FCD9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83A9-3922-4EBB-98FC-A4F84BF7C0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8920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7090-1E45-4294-8BEB-78351B54FCD9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83A9-3922-4EBB-98FC-A4F84BF7C0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8754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7090-1E45-4294-8BEB-78351B54FCD9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83A9-3922-4EBB-98FC-A4F84BF7C0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24083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27090-1E45-4294-8BEB-78351B54FCD9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883A9-3922-4EBB-98FC-A4F84BF7C0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71508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cs-CZ" sz="8000" dirty="0" smtClean="0">
                <a:latin typeface="Baskerville Old Face" pitchFamily="18" charset="0"/>
              </a:rPr>
              <a:t>Piotr </a:t>
            </a:r>
            <a:r>
              <a:rPr lang="cs-CZ" sz="8000" dirty="0" err="1" smtClean="0">
                <a:latin typeface="Baskerville Old Face" pitchFamily="18" charset="0"/>
              </a:rPr>
              <a:t>Iľjič</a:t>
            </a:r>
            <a:r>
              <a:rPr lang="cs-CZ" sz="8000" dirty="0" smtClean="0">
                <a:latin typeface="Baskerville Old Face" pitchFamily="18" charset="0"/>
              </a:rPr>
              <a:t> Čajkovskij</a:t>
            </a:r>
            <a:endParaRPr lang="sk-SK" sz="8000" dirty="0">
              <a:latin typeface="Baskerville Old Face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87624" y="4941168"/>
            <a:ext cx="6400800" cy="1752600"/>
          </a:xfrm>
        </p:spPr>
        <p:txBody>
          <a:bodyPr/>
          <a:lstStyle/>
          <a:p>
            <a:r>
              <a:rPr lang="cs-CZ" dirty="0">
                <a:solidFill>
                  <a:schemeClr val="tx1"/>
                </a:solidFill>
              </a:rPr>
              <a:t>Švecová </a:t>
            </a:r>
            <a:r>
              <a:rPr lang="cs-CZ" dirty="0" smtClean="0">
                <a:solidFill>
                  <a:schemeClr val="tx1"/>
                </a:solidFill>
              </a:rPr>
              <a:t>Sandra</a:t>
            </a:r>
            <a:r>
              <a:rPr lang="cs-CZ" smtClean="0">
                <a:solidFill>
                  <a:schemeClr val="tx1"/>
                </a:solidFill>
              </a:rPr>
              <a:t>, VI.A</a:t>
            </a:r>
            <a:endParaRPr lang="sk-S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75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DeVinne Txt BT" pitchFamily="18" charset="0"/>
              </a:rPr>
              <a:t>Stručný životopis</a:t>
            </a:r>
            <a:endParaRPr lang="sk-SK" dirty="0">
              <a:latin typeface="DeVinne Txt B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1"/>
            <a:ext cx="6923112" cy="3989039"/>
          </a:xfrm>
        </p:spPr>
        <p:txBody>
          <a:bodyPr>
            <a:normAutofit fontScale="55000" lnSpcReduction="20000"/>
          </a:bodyPr>
          <a:lstStyle/>
          <a:p>
            <a:r>
              <a:rPr lang="sk-SK" dirty="0" smtClean="0"/>
              <a:t>Bol najvýznamnejší a najplodnejší ruský skladateľ.</a:t>
            </a:r>
          </a:p>
          <a:p>
            <a:r>
              <a:rPr lang="sk-SK" dirty="0" smtClean="0"/>
              <a:t>Narodil sa 7. mája 1840 v ruskom meste </a:t>
            </a:r>
            <a:r>
              <a:rPr lang="sk-SK" dirty="0" err="1" smtClean="0"/>
              <a:t>Votkinsk</a:t>
            </a:r>
            <a:r>
              <a:rPr lang="sk-SK" dirty="0" smtClean="0"/>
              <a:t>. Študoval a stal sa úradníkom, ale hudbu aj tak nikdy nezradil.</a:t>
            </a:r>
          </a:p>
          <a:p>
            <a:r>
              <a:rPr lang="sk-SK" dirty="0" smtClean="0"/>
              <a:t>V roku 1854, keď mal </a:t>
            </a:r>
            <a:r>
              <a:rPr lang="sk-SK" dirty="0" err="1" smtClean="0"/>
              <a:t>Čajkovskij</a:t>
            </a:r>
            <a:r>
              <a:rPr lang="sk-SK" dirty="0" smtClean="0"/>
              <a:t> štrnásť rokov, jeho matka podľahla nákaze cholery. Chlapec sa s jej smrťou len ťažko vyrovnal. </a:t>
            </a:r>
          </a:p>
          <a:p>
            <a:r>
              <a:rPr lang="sk-SK" dirty="0" smtClean="0"/>
              <a:t>V roku 1856 skomponoval svoje prvé dielo, krátku pieseň v talianskom štýle nazvanú </a:t>
            </a:r>
            <a:r>
              <a:rPr lang="sk-SK" dirty="0" err="1" smtClean="0"/>
              <a:t>Mezza</a:t>
            </a:r>
            <a:r>
              <a:rPr lang="sk-SK" dirty="0" smtClean="0"/>
              <a:t> </a:t>
            </a:r>
            <a:r>
              <a:rPr lang="sk-SK" dirty="0" err="1" smtClean="0"/>
              <a:t>notte</a:t>
            </a:r>
            <a:r>
              <a:rPr lang="sk-SK" dirty="0" smtClean="0"/>
              <a:t>. </a:t>
            </a:r>
          </a:p>
          <a:p>
            <a:r>
              <a:rPr lang="sk-SK" dirty="0" smtClean="0"/>
              <a:t>V roku 1859 dokončil právnickú školu a nastúpil ako úradník na ministerstve spravodlivosti. </a:t>
            </a:r>
          </a:p>
          <a:p>
            <a:r>
              <a:rPr lang="sk-SK" dirty="0" smtClean="0"/>
              <a:t>Zaľúbil sa do sopranistky </a:t>
            </a:r>
            <a:r>
              <a:rPr lang="sk-SK" dirty="0" err="1" smtClean="0"/>
              <a:t>Désirée</a:t>
            </a:r>
            <a:r>
              <a:rPr lang="sk-SK" dirty="0" smtClean="0"/>
              <a:t> </a:t>
            </a:r>
            <a:r>
              <a:rPr lang="sk-SK" dirty="0" err="1" smtClean="0"/>
              <a:t>Artôt</a:t>
            </a:r>
            <a:r>
              <a:rPr lang="sk-SK" dirty="0" smtClean="0"/>
              <a:t>, ktorá hosťovala v talianskej opernej spoločnosti. Našťastie pre skladateľa sa tento krátky flirt skoro skončil. Medzitým skomponoval svoju prvú symfóniu, pri ktorej trpel nespavosťou a depresiami. </a:t>
            </a:r>
          </a:p>
          <a:p>
            <a:r>
              <a:rPr lang="sk-SK" dirty="0" smtClean="0"/>
              <a:t>Slávny ruský skladateľ </a:t>
            </a:r>
            <a:r>
              <a:rPr lang="sk-SK" dirty="0" err="1" smtClean="0"/>
              <a:t>Piotr</a:t>
            </a:r>
            <a:r>
              <a:rPr lang="sk-SK" dirty="0" smtClean="0"/>
              <a:t> Iľjič </a:t>
            </a:r>
            <a:r>
              <a:rPr lang="sk-SK" dirty="0" err="1" smtClean="0"/>
              <a:t>Čajkovskij</a:t>
            </a:r>
            <a:r>
              <a:rPr lang="sk-SK" dirty="0" smtClean="0"/>
              <a:t> 6. novembra 1893 zomrel vo veku 53 rokov v Moskve. Podľa oficiálnej verzie sa infikoval bacilom cholery, šírili sa však aj reči o tom, že spáchal samovraždu.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409" y="3717032"/>
            <a:ext cx="1656184" cy="2373864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7330"/>
            <a:ext cx="1576572" cy="1259578"/>
          </a:xfrm>
          <a:prstGeom prst="rect">
            <a:avLst/>
          </a:prstGeom>
          <a:gradFill>
            <a:gsLst>
              <a:gs pos="100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50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DeVinne Txt BT" pitchFamily="18" charset="0"/>
              </a:rPr>
              <a:t>Tvorba</a:t>
            </a:r>
            <a:endParaRPr lang="sk-SK" dirty="0">
              <a:latin typeface="DeVinne Txt B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32500" lnSpcReduction="20000"/>
          </a:bodyPr>
          <a:lstStyle/>
          <a:p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             Balety</a:t>
            </a:r>
          </a:p>
          <a:p>
            <a:endParaRPr lang="sk-SK" dirty="0" smtClean="0"/>
          </a:p>
          <a:p>
            <a:r>
              <a:rPr lang="sk-SK" dirty="0" smtClean="0"/>
              <a:t>• 1875–1876: Labutie jazero</a:t>
            </a:r>
          </a:p>
          <a:p>
            <a:r>
              <a:rPr lang="sk-SK" dirty="0" smtClean="0"/>
              <a:t>• 1888–1889: Spiaca krásavica</a:t>
            </a:r>
          </a:p>
          <a:p>
            <a:r>
              <a:rPr lang="sk-SK" dirty="0" smtClean="0"/>
              <a:t>• 1891–1892: Luskáčik</a:t>
            </a:r>
          </a:p>
          <a:p>
            <a:endParaRPr lang="sk-SK" dirty="0" smtClean="0"/>
          </a:p>
          <a:p>
            <a:r>
              <a:rPr lang="sk-SK" dirty="0" smtClean="0"/>
              <a:t>Opery</a:t>
            </a:r>
          </a:p>
          <a:p>
            <a:endParaRPr lang="sk-SK" dirty="0" smtClean="0"/>
          </a:p>
          <a:p>
            <a:r>
              <a:rPr lang="sk-SK" dirty="0" smtClean="0"/>
              <a:t>• 1867–1868: Vojvoda</a:t>
            </a:r>
          </a:p>
          <a:p>
            <a:r>
              <a:rPr lang="sk-SK" dirty="0" smtClean="0"/>
              <a:t>• 1869: </a:t>
            </a:r>
            <a:r>
              <a:rPr lang="sk-SK" dirty="0" err="1" smtClean="0"/>
              <a:t>Undina</a:t>
            </a:r>
            <a:r>
              <a:rPr lang="sk-SK" dirty="0" smtClean="0"/>
              <a:t>, nedokončená</a:t>
            </a:r>
          </a:p>
          <a:p>
            <a:r>
              <a:rPr lang="sk-SK" dirty="0" smtClean="0"/>
              <a:t>• 1870–1872: </a:t>
            </a:r>
            <a:r>
              <a:rPr lang="sk-SK" dirty="0" err="1" smtClean="0"/>
              <a:t>Opričník</a:t>
            </a:r>
            <a:endParaRPr lang="sk-SK" dirty="0" smtClean="0"/>
          </a:p>
          <a:p>
            <a:r>
              <a:rPr lang="sk-SK" dirty="0" smtClean="0"/>
              <a:t>• 1874: </a:t>
            </a:r>
            <a:r>
              <a:rPr lang="sk-SK" dirty="0" err="1" smtClean="0"/>
              <a:t>Kovač</a:t>
            </a:r>
            <a:r>
              <a:rPr lang="sk-SK" dirty="0" smtClean="0"/>
              <a:t> </a:t>
            </a:r>
            <a:r>
              <a:rPr lang="sk-SK" dirty="0" err="1" smtClean="0"/>
              <a:t>Vakula</a:t>
            </a:r>
            <a:r>
              <a:rPr lang="sk-SK" dirty="0" smtClean="0"/>
              <a:t> - neskôr prepracovaná pod názvom Črievičky</a:t>
            </a:r>
          </a:p>
          <a:p>
            <a:r>
              <a:rPr lang="sk-SK" dirty="0" smtClean="0"/>
              <a:t>• 1877–1878: Eugen </a:t>
            </a:r>
            <a:r>
              <a:rPr lang="sk-SK" dirty="0" err="1" smtClean="0"/>
              <a:t>Onegin</a:t>
            </a:r>
            <a:endParaRPr lang="sk-SK" dirty="0" smtClean="0"/>
          </a:p>
          <a:p>
            <a:r>
              <a:rPr lang="sk-SK" dirty="0" smtClean="0"/>
              <a:t>• 1878–1879: Panna orleánska</a:t>
            </a:r>
          </a:p>
          <a:p>
            <a:r>
              <a:rPr lang="sk-SK" dirty="0" smtClean="0"/>
              <a:t>• 1881–1883: </a:t>
            </a:r>
            <a:r>
              <a:rPr lang="sk-SK" dirty="0" err="1" smtClean="0"/>
              <a:t>Mazeppa</a:t>
            </a:r>
            <a:endParaRPr lang="sk-SK" dirty="0" smtClean="0"/>
          </a:p>
          <a:p>
            <a:r>
              <a:rPr lang="sk-SK" dirty="0" smtClean="0"/>
              <a:t>• 1885: Črievičky</a:t>
            </a:r>
          </a:p>
          <a:p>
            <a:r>
              <a:rPr lang="sk-SK" dirty="0" smtClean="0"/>
              <a:t>• 1885–1887: Čarodejka</a:t>
            </a:r>
          </a:p>
          <a:p>
            <a:r>
              <a:rPr lang="sk-SK" dirty="0" smtClean="0"/>
              <a:t>• 1890: Piková dáma</a:t>
            </a:r>
          </a:p>
          <a:p>
            <a:r>
              <a:rPr lang="sk-SK" dirty="0" smtClean="0"/>
              <a:t>• 1891: </a:t>
            </a:r>
            <a:r>
              <a:rPr lang="sk-SK" dirty="0" err="1" smtClean="0"/>
              <a:t>Jolanta</a:t>
            </a:r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Symfónie</a:t>
            </a:r>
          </a:p>
          <a:p>
            <a:endParaRPr lang="sk-SK" dirty="0" smtClean="0"/>
          </a:p>
          <a:p>
            <a:r>
              <a:rPr lang="sk-SK" dirty="0" smtClean="0"/>
              <a:t>• 1866: Symfónia č. 1 </a:t>
            </a:r>
            <a:r>
              <a:rPr lang="sk-SK" dirty="0" err="1" smtClean="0"/>
              <a:t>g-mol</a:t>
            </a:r>
            <a:r>
              <a:rPr lang="sk-SK" dirty="0" smtClean="0"/>
              <a:t>, „Zimné sny“</a:t>
            </a:r>
          </a:p>
          <a:p>
            <a:r>
              <a:rPr lang="sk-SK" dirty="0" smtClean="0"/>
              <a:t>• 1872: Symfónia č. 2 </a:t>
            </a:r>
            <a:r>
              <a:rPr lang="sk-SK" dirty="0" err="1" smtClean="0"/>
              <a:t>c-mol</a:t>
            </a:r>
            <a:r>
              <a:rPr lang="sk-SK" dirty="0" smtClean="0"/>
              <a:t>, „Malá Ruská“, prepracovaná v r. 1879-1880</a:t>
            </a:r>
          </a:p>
          <a:p>
            <a:r>
              <a:rPr lang="sk-SK" dirty="0" smtClean="0"/>
              <a:t>• 1875: Symfónia č. 3 </a:t>
            </a:r>
            <a:r>
              <a:rPr lang="sk-SK" dirty="0" err="1" smtClean="0"/>
              <a:t>D-dur</a:t>
            </a:r>
            <a:r>
              <a:rPr lang="sk-SK" dirty="0" smtClean="0"/>
              <a:t>, „Poľská“</a:t>
            </a:r>
          </a:p>
          <a:p>
            <a:r>
              <a:rPr lang="sk-SK" dirty="0" smtClean="0"/>
              <a:t>• 1877–1878: Symfónia č. 4 </a:t>
            </a:r>
            <a:r>
              <a:rPr lang="sk-SK" dirty="0" err="1" smtClean="0"/>
              <a:t>f-mol</a:t>
            </a:r>
            <a:endParaRPr lang="sk-SK" dirty="0" smtClean="0"/>
          </a:p>
          <a:p>
            <a:r>
              <a:rPr lang="sk-SK" dirty="0" smtClean="0"/>
              <a:t>• 1885: Symfónia </a:t>
            </a:r>
            <a:r>
              <a:rPr lang="sk-SK" dirty="0" err="1" smtClean="0"/>
              <a:t>Manfred</a:t>
            </a:r>
            <a:r>
              <a:rPr lang="sk-SK" dirty="0" smtClean="0"/>
              <a:t> </a:t>
            </a:r>
            <a:r>
              <a:rPr lang="sk-SK" dirty="0" err="1" smtClean="0"/>
              <a:t>h-mol</a:t>
            </a:r>
            <a:endParaRPr lang="sk-SK" dirty="0" smtClean="0"/>
          </a:p>
          <a:p>
            <a:r>
              <a:rPr lang="sk-SK" dirty="0" smtClean="0"/>
              <a:t>• 1888: Symfónia č. 5 </a:t>
            </a:r>
            <a:r>
              <a:rPr lang="sk-SK" dirty="0" err="1" smtClean="0"/>
              <a:t>e-mol</a:t>
            </a:r>
            <a:endParaRPr lang="sk-SK" dirty="0" smtClean="0"/>
          </a:p>
          <a:p>
            <a:r>
              <a:rPr lang="sk-SK" dirty="0" smtClean="0"/>
              <a:t>• 1893: Symfónia č. 6 </a:t>
            </a:r>
            <a:r>
              <a:rPr lang="sk-SK" dirty="0" err="1" smtClean="0"/>
              <a:t>h-mol</a:t>
            </a:r>
            <a:r>
              <a:rPr lang="sk-SK" dirty="0" smtClean="0"/>
              <a:t>, „Patetická“</a:t>
            </a:r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484784"/>
            <a:ext cx="2160240" cy="1788678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369" y="3933056"/>
            <a:ext cx="2371725" cy="192405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387295"/>
            <a:ext cx="1884473" cy="1983656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077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6920"/>
            <a:ext cx="8229600" cy="1143000"/>
          </a:xfrm>
        </p:spPr>
        <p:txBody>
          <a:bodyPr/>
          <a:lstStyle/>
          <a:p>
            <a:r>
              <a:rPr lang="cs-CZ" dirty="0" smtClean="0">
                <a:latin typeface="DeVinne Txt BT" pitchFamily="18" charset="0"/>
              </a:rPr>
              <a:t>Fotografie</a:t>
            </a:r>
            <a:endParaRPr lang="sk-SK" dirty="0">
              <a:latin typeface="DeVinne Txt BT" pitchFamily="18" charset="0"/>
            </a:endParaRPr>
          </a:p>
        </p:txBody>
      </p:sp>
      <p:pic>
        <p:nvPicPr>
          <p:cNvPr id="9" name="Zástupný symbol obsahu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38135"/>
            <a:ext cx="2797517" cy="1672801"/>
          </a:xfr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052736"/>
            <a:ext cx="2047688" cy="2736456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961" y="3980600"/>
            <a:ext cx="2085975" cy="2790825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19" y="1844824"/>
            <a:ext cx="2188083" cy="309634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887581"/>
            <a:ext cx="2784656" cy="283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93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Ďakujem</a:t>
            </a:r>
            <a:r>
              <a:rPr lang="cs-CZ" dirty="0" smtClean="0"/>
              <a:t> za </a:t>
            </a:r>
            <a:r>
              <a:rPr lang="cs-CZ" dirty="0" err="1" smtClean="0"/>
              <a:t>pozornosť</a:t>
            </a:r>
            <a:endParaRPr lang="cs-CZ" dirty="0" smtClean="0"/>
          </a:p>
          <a:p>
            <a:r>
              <a:rPr lang="cs-CZ" dirty="0" err="1" smtClean="0"/>
              <a:t>Vytvorila</a:t>
            </a:r>
            <a:r>
              <a:rPr lang="cs-CZ" dirty="0" smtClean="0"/>
              <a:t> </a:t>
            </a:r>
            <a:r>
              <a:rPr lang="cs-CZ" dirty="0"/>
              <a:t>Švecová </a:t>
            </a:r>
            <a:r>
              <a:rPr lang="cs-CZ" dirty="0" smtClean="0"/>
              <a:t>Sandra</a:t>
            </a:r>
          </a:p>
          <a:p>
            <a:r>
              <a:rPr lang="cs-CZ" dirty="0" smtClean="0"/>
              <a:t>Téma: </a:t>
            </a:r>
            <a:r>
              <a:rPr lang="cs-CZ" dirty="0" err="1" smtClean="0"/>
              <a:t>Hudobný</a:t>
            </a:r>
            <a:r>
              <a:rPr lang="cs-CZ" dirty="0" smtClean="0"/>
              <a:t> </a:t>
            </a:r>
            <a:r>
              <a:rPr lang="cs-CZ" dirty="0" err="1" smtClean="0"/>
              <a:t>skladateľ</a:t>
            </a:r>
            <a:r>
              <a:rPr lang="cs-CZ" dirty="0" smtClean="0"/>
              <a:t> </a:t>
            </a:r>
            <a:r>
              <a:rPr lang="cs-CZ" dirty="0" err="1" smtClean="0"/>
              <a:t>vážnej</a:t>
            </a:r>
            <a:r>
              <a:rPr lang="cs-CZ" dirty="0" smtClean="0"/>
              <a:t> hudby</a:t>
            </a:r>
            <a:endParaRPr lang="sk-SK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7623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DeVinne Txt BT" pitchFamily="18" charset="0"/>
              </a:rPr>
              <a:t>Zdroje</a:t>
            </a:r>
            <a:endParaRPr lang="sk-SK" dirty="0">
              <a:latin typeface="DeVinne Txt B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 smtClean="0"/>
              <a:t>https://kultura.sme.sk</a:t>
            </a:r>
          </a:p>
          <a:p>
            <a:pPr marL="0" indent="0">
              <a:buNone/>
            </a:pPr>
            <a:r>
              <a:rPr lang="cs-CZ" dirty="0"/>
              <a:t>https://</a:t>
            </a:r>
            <a:r>
              <a:rPr lang="cs-CZ" dirty="0" smtClean="0"/>
              <a:t>cs.wikipedia.org/wiki</a:t>
            </a:r>
            <a:endParaRPr lang="cs-CZ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595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343</Words>
  <Application>Microsoft Office PowerPoint</Application>
  <PresentationFormat>Prezentácia na obrazovke (4:3)</PresentationFormat>
  <Paragraphs>48</Paragraphs>
  <Slides>6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7" baseType="lpstr">
      <vt:lpstr>Motív Office</vt:lpstr>
      <vt:lpstr>Piotr Iľjič Čajkovskij</vt:lpstr>
      <vt:lpstr>Stručný životopis</vt:lpstr>
      <vt:lpstr>Tvorba</vt:lpstr>
      <vt:lpstr>Fotografie</vt:lpstr>
      <vt:lpstr>Prezentácia programu PowerPoint</vt:lpstr>
      <vt:lpstr>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Piotr Iľjič Čajkovskij</dc:title>
  <dc:creator>Uživatel systému Windows</dc:creator>
  <cp:lastModifiedBy>Zita</cp:lastModifiedBy>
  <cp:revision>30</cp:revision>
  <dcterms:created xsi:type="dcterms:W3CDTF">2020-02-11T19:23:53Z</dcterms:created>
  <dcterms:modified xsi:type="dcterms:W3CDTF">2020-02-28T09:37:34Z</dcterms:modified>
  <cp:contentStatus/>
</cp:coreProperties>
</file>