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5" r:id="rId4"/>
    <p:sldId id="257" r:id="rId5"/>
    <p:sldId id="258" r:id="rId6"/>
    <p:sldId id="259" r:id="rId7"/>
    <p:sldId id="260" r:id="rId8"/>
    <p:sldId id="263" r:id="rId9"/>
    <p:sldId id="277" r:id="rId10"/>
    <p:sldId id="278" r:id="rId11"/>
    <p:sldId id="267" r:id="rId12"/>
    <p:sldId id="266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-828" y="-96"/>
      </p:cViewPr>
      <p:guideLst>
        <p:guide orient="horz" pos="2160"/>
        <p:guide pos="289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  <p:sp>
        <p:nvSpPr>
          <p:cNvPr id="10" name="Obdĺžni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  <a:endParaRPr lang="sk-SK" smtClean="0"/>
          </a:p>
          <a:p>
            <a:pPr lvl="1" eaLnBrk="1" latinLnBrk="0" hangingPunct="1"/>
            <a:r>
              <a:rPr lang="sk-SK" smtClean="0"/>
              <a:t>Druhá úroveň</a:t>
            </a:r>
            <a:endParaRPr lang="sk-SK" smtClean="0"/>
          </a:p>
          <a:p>
            <a:pPr lvl="2" eaLnBrk="1" latinLnBrk="0" hangingPunct="1"/>
            <a:r>
              <a:rPr lang="sk-SK" smtClean="0"/>
              <a:t>Tretia úroveň</a:t>
            </a:r>
            <a:endParaRPr lang="sk-SK" smtClean="0"/>
          </a:p>
          <a:p>
            <a:pPr lvl="3" eaLnBrk="1" latinLnBrk="0" hangingPunct="1"/>
            <a:r>
              <a:rPr lang="sk-SK" smtClean="0"/>
              <a:t>Štvrtá úroveň</a:t>
            </a:r>
            <a:endParaRPr lang="sk-SK" smtClean="0"/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 hasCustomPrompt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  <a:endParaRPr kumimoji="0" lang="sk-SK" smtClean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 hasCustomPrompt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  <a:endParaRPr lang="sk-SK" smtClean="0"/>
          </a:p>
          <a:p>
            <a:pPr lvl="1" eaLnBrk="1" latinLnBrk="0" hangingPunct="1"/>
            <a:r>
              <a:rPr lang="sk-SK" smtClean="0"/>
              <a:t>Druhá úroveň</a:t>
            </a:r>
            <a:endParaRPr lang="sk-SK" smtClean="0"/>
          </a:p>
          <a:p>
            <a:pPr lvl="2" eaLnBrk="1" latinLnBrk="0" hangingPunct="1"/>
            <a:r>
              <a:rPr lang="sk-SK" smtClean="0"/>
              <a:t>Tretia úroveň</a:t>
            </a:r>
            <a:endParaRPr lang="sk-SK" smtClean="0"/>
          </a:p>
          <a:p>
            <a:pPr lvl="3" eaLnBrk="1" latinLnBrk="0" hangingPunct="1"/>
            <a:r>
              <a:rPr lang="sk-SK" smtClean="0"/>
              <a:t>Štvrtá úroveň</a:t>
            </a:r>
            <a:endParaRPr lang="sk-SK" smtClean="0"/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 hasCustomPrompt="1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  <a:endParaRPr lang="sk-SK" smtClean="0"/>
          </a:p>
          <a:p>
            <a:pPr lvl="1" eaLnBrk="1" latinLnBrk="0" hangingPunct="1"/>
            <a:r>
              <a:rPr lang="sk-SK" smtClean="0"/>
              <a:t>Druhá úroveň</a:t>
            </a:r>
            <a:endParaRPr lang="sk-SK" smtClean="0"/>
          </a:p>
          <a:p>
            <a:pPr lvl="2" eaLnBrk="1" latinLnBrk="0" hangingPunct="1"/>
            <a:r>
              <a:rPr lang="sk-SK" smtClean="0"/>
              <a:t>Tretia úroveň</a:t>
            </a:r>
            <a:endParaRPr lang="sk-SK" smtClean="0"/>
          </a:p>
          <a:p>
            <a:pPr lvl="3" eaLnBrk="1" latinLnBrk="0" hangingPunct="1"/>
            <a:r>
              <a:rPr lang="sk-SK" smtClean="0"/>
              <a:t>Štvrtá úroveň</a:t>
            </a:r>
            <a:endParaRPr lang="sk-SK" smtClean="0"/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 hasCustomPrompt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  <a:endParaRPr kumimoji="0" lang="sk-SK" smtClean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 hasCustomPrompt="1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  <a:endParaRPr lang="sk-SK" smtClean="0"/>
          </a:p>
          <a:p>
            <a:pPr lvl="1" eaLnBrk="1" latinLnBrk="0" hangingPunct="1"/>
            <a:r>
              <a:rPr lang="sk-SK" smtClean="0"/>
              <a:t>Druhá úroveň</a:t>
            </a:r>
            <a:endParaRPr lang="sk-SK" smtClean="0"/>
          </a:p>
          <a:p>
            <a:pPr lvl="2" eaLnBrk="1" latinLnBrk="0" hangingPunct="1"/>
            <a:r>
              <a:rPr lang="sk-SK" smtClean="0"/>
              <a:t>Tretia úroveň</a:t>
            </a:r>
            <a:endParaRPr lang="sk-SK" smtClean="0"/>
          </a:p>
          <a:p>
            <a:pPr lvl="3" eaLnBrk="1" latinLnBrk="0" hangingPunct="1"/>
            <a:r>
              <a:rPr lang="sk-SK" smtClean="0"/>
              <a:t>Štvrtá úroveň</a:t>
            </a:r>
            <a:endParaRPr lang="sk-SK" smtClean="0"/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  <a:endParaRPr kumimoji="0" lang="sk-SK" smtClean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 hasCustomPrompt="1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  <a:endParaRPr lang="sk-SK" smtClean="0"/>
          </a:p>
          <a:p>
            <a:pPr lvl="1" eaLnBrk="1" latinLnBrk="0" hangingPunct="1"/>
            <a:r>
              <a:rPr lang="sk-SK" smtClean="0"/>
              <a:t>Druhá úroveň</a:t>
            </a:r>
            <a:endParaRPr lang="sk-SK" smtClean="0"/>
          </a:p>
          <a:p>
            <a:pPr lvl="2" eaLnBrk="1" latinLnBrk="0" hangingPunct="1"/>
            <a:r>
              <a:rPr lang="sk-SK" smtClean="0"/>
              <a:t>Tretia úroveň</a:t>
            </a:r>
            <a:endParaRPr lang="sk-SK" smtClean="0"/>
          </a:p>
          <a:p>
            <a:pPr lvl="3" eaLnBrk="1" latinLnBrk="0" hangingPunct="1"/>
            <a:r>
              <a:rPr lang="sk-SK" smtClean="0"/>
              <a:t>Štvrtá úroveň</a:t>
            </a:r>
            <a:endParaRPr lang="sk-SK" smtClean="0"/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 hasCustomPrompt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  <a:endParaRPr lang="sk-SK" smtClean="0"/>
          </a:p>
          <a:p>
            <a:pPr lvl="1" eaLnBrk="1" latinLnBrk="0" hangingPunct="1"/>
            <a:r>
              <a:rPr lang="sk-SK" smtClean="0"/>
              <a:t>Druhá úroveň</a:t>
            </a:r>
            <a:endParaRPr lang="sk-SK" smtClean="0"/>
          </a:p>
          <a:p>
            <a:pPr lvl="2" eaLnBrk="1" latinLnBrk="0" hangingPunct="1"/>
            <a:r>
              <a:rPr lang="sk-SK" smtClean="0"/>
              <a:t>Tretia úroveň</a:t>
            </a:r>
            <a:endParaRPr lang="sk-SK" smtClean="0"/>
          </a:p>
          <a:p>
            <a:pPr lvl="3" eaLnBrk="1" latinLnBrk="0" hangingPunct="1"/>
            <a:r>
              <a:rPr lang="sk-SK" smtClean="0"/>
              <a:t>Štvrtá úroveň</a:t>
            </a:r>
            <a:endParaRPr lang="sk-SK" smtClean="0"/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 hasCustomPrompt="1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  <a:endParaRPr kumimoji="0" lang="sk-SK" smtClean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  <p:sp>
        <p:nvSpPr>
          <p:cNvPr id="12" name="Obdĺžni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 hasCustomPrompt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 hasCustomPrompt="1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  <a:endParaRPr kumimoji="0" lang="sk-SK" smtClean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11" name="Obdĺžni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  <a:endParaRPr lang="sk-SK" smtClean="0"/>
          </a:p>
          <a:p>
            <a:pPr lvl="1" eaLnBrk="1" latinLnBrk="0" hangingPunct="1"/>
            <a:r>
              <a:rPr lang="sk-SK" smtClean="0"/>
              <a:t>Druhá úroveň</a:t>
            </a:r>
            <a:endParaRPr lang="sk-SK" smtClean="0"/>
          </a:p>
          <a:p>
            <a:pPr lvl="2" eaLnBrk="1" latinLnBrk="0" hangingPunct="1"/>
            <a:r>
              <a:rPr lang="sk-SK" smtClean="0"/>
              <a:t>Tretia úroveň</a:t>
            </a:r>
            <a:endParaRPr lang="sk-SK" smtClean="0"/>
          </a:p>
          <a:p>
            <a:pPr lvl="3" eaLnBrk="1" latinLnBrk="0" hangingPunct="1"/>
            <a:r>
              <a:rPr lang="sk-SK" smtClean="0"/>
              <a:t>Štvrtá úroveň</a:t>
            </a:r>
            <a:endParaRPr lang="sk-SK" smtClean="0"/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 hasCustomPrompt="1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  <a:endParaRPr lang="sk-SK" smtClean="0"/>
          </a:p>
          <a:p>
            <a:pPr lvl="1" eaLnBrk="1" latinLnBrk="0" hangingPunct="1"/>
            <a:r>
              <a:rPr lang="sk-SK" smtClean="0"/>
              <a:t>Druhá úroveň</a:t>
            </a:r>
            <a:endParaRPr lang="sk-SK" smtClean="0"/>
          </a:p>
          <a:p>
            <a:pPr lvl="2" eaLnBrk="1" latinLnBrk="0" hangingPunct="1"/>
            <a:r>
              <a:rPr lang="sk-SK" smtClean="0"/>
              <a:t>Tretia úroveň</a:t>
            </a:r>
            <a:endParaRPr lang="sk-SK" smtClean="0"/>
          </a:p>
          <a:p>
            <a:pPr lvl="3" eaLnBrk="1" latinLnBrk="0" hangingPunct="1"/>
            <a:r>
              <a:rPr lang="sk-SK" smtClean="0"/>
              <a:t>Štvrtá úroveň</a:t>
            </a:r>
            <a:endParaRPr lang="sk-SK" smtClean="0"/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ĺžni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  <a:endParaRPr kumimoji="0" lang="sk-SK" smtClean="0"/>
          </a:p>
          <a:p>
            <a:pPr lvl="1" eaLnBrk="1" latinLnBrk="0" hangingPunct="1"/>
            <a:r>
              <a:rPr kumimoji="0" lang="sk-SK" smtClean="0"/>
              <a:t>Druhá úroveň</a:t>
            </a:r>
            <a:endParaRPr kumimoji="0" lang="sk-SK" smtClean="0"/>
          </a:p>
          <a:p>
            <a:pPr lvl="2" eaLnBrk="1" latinLnBrk="0" hangingPunct="1"/>
            <a:r>
              <a:rPr kumimoji="0" lang="sk-SK" smtClean="0"/>
              <a:t>Tretia úroveň</a:t>
            </a:r>
            <a:endParaRPr kumimoji="0" lang="sk-SK" smtClean="0"/>
          </a:p>
          <a:p>
            <a:pPr lvl="3" eaLnBrk="1" latinLnBrk="0" hangingPunct="1"/>
            <a:r>
              <a:rPr kumimoji="0" lang="sk-SK" smtClean="0"/>
              <a:t>Štvrtá úroveň</a:t>
            </a:r>
            <a:endParaRPr kumimoji="0" lang="sk-SK" smtClean="0"/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2D5A9866-5BA2-4840-8580-EA18E9312510}" type="datetimeFigureOut">
              <a:rPr lang="sk-SK" smtClean="0"/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AC4D2A4A-63D1-4A41-AD45-2FC1D90742BC}" type="slidenum">
              <a:rPr lang="sk-SK" smtClean="0"/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785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 panose="05020102010507070707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 panose="05000000000000000000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950" indent="-228600" algn="l" rtl="0" eaLnBrk="1" latinLnBrk="0" hangingPunct="1">
        <a:spcBef>
          <a:spcPct val="20000"/>
        </a:spcBef>
        <a:buClr>
          <a:schemeClr val="accent3"/>
        </a:buClr>
        <a:buFont typeface="Arial" panose="020B0604020202020204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880" algn="l" rtl="0" eaLnBrk="1" latinLnBrk="0" hangingPunct="1">
        <a:spcBef>
          <a:spcPct val="20000"/>
        </a:spcBef>
        <a:buClr>
          <a:schemeClr val="accent4"/>
        </a:buClr>
        <a:buFont typeface="Arial" panose="020B0604020202020204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210" indent="-182880" algn="l" rtl="0" eaLnBrk="1" latinLnBrk="0" hangingPunct="1">
        <a:spcBef>
          <a:spcPct val="20000"/>
        </a:spcBef>
        <a:buClr>
          <a:schemeClr val="accent5"/>
        </a:buClr>
        <a:buFont typeface="Wingdings 3" panose="05040102010807070707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505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30095" indent="-182880" algn="l" rtl="0" eaLnBrk="1" latinLnBrk="0" hangingPunct="1">
        <a:spcBef>
          <a:spcPct val="20000"/>
        </a:spcBef>
        <a:buClr>
          <a:schemeClr val="accent2"/>
        </a:buClr>
        <a:buFont typeface="Wingdings 2" panose="05020102010507070707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390" indent="-182880" algn="l" rtl="0" eaLnBrk="1" latinLnBrk="0" hangingPunct="1">
        <a:spcBef>
          <a:spcPct val="20000"/>
        </a:spcBef>
        <a:buClr>
          <a:schemeClr val="accent3"/>
        </a:buClr>
        <a:buFont typeface="Wingdings 2" panose="05020102010507070707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microsoft.com/office/2007/relationships/media" Target="file:///C:\Users\Roman333\Music\Black%20Sabbath\Collection%202000\07%20Paranoid.mp3" TargetMode="External"/><Relationship Id="rId6" Type="http://schemas.openxmlformats.org/officeDocument/2006/relationships/audio" Target="file:///C:\Users\Roman333\Music\Black%20Sabbath\Collection%202000\07%20Paranoid.mp3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s://sk.wikipedia.org/w/index.php?title=The_End_(album)&amp;action=edit&amp;redlink=1" TargetMode="External"/><Relationship Id="rId3" Type="http://schemas.openxmlformats.org/officeDocument/2006/relationships/hyperlink" Target="https://sk.wikipedia.org/w/index.php?title=13_(album)&amp;action=edit&amp;redlink=1" TargetMode="External"/><Relationship Id="rId2" Type="http://schemas.openxmlformats.org/officeDocument/2006/relationships/hyperlink" Target="https://sk.wikipedia.org/wiki/Forbidden_(album)" TargetMode="Externa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1" Type="http://schemas.openxmlformats.org/officeDocument/2006/relationships/hyperlink" Target="https://sk.wikipedia.org/wiki/Cross_Purpose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sk.wikipedia.org/wiki/Birmingha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sk.wikipedia.org/wiki/Ronnie_James_Dio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sk.wikipedia.org/wiki/Never_Say_Die!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470025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85852" y="4357694"/>
            <a:ext cx="2214578" cy="1785950"/>
          </a:xfrm>
        </p:spPr>
        <p:txBody>
          <a:bodyPr>
            <a:normAutofit/>
          </a:bodyPr>
          <a:lstStyle/>
          <a:p>
            <a:r>
              <a:rPr lang="sk-SK" dirty="0" smtClean="0"/>
              <a:t>Samuel </a:t>
            </a:r>
            <a:r>
              <a:rPr lang="sk-SK" dirty="0" err="1" smtClean="0"/>
              <a:t>Zátroch</a:t>
            </a:r>
            <a:r>
              <a:rPr lang="sk-SK" dirty="0" smtClean="0"/>
              <a:t>  7.B .</a:t>
            </a:r>
            <a:endParaRPr lang="sk-SK" dirty="0"/>
          </a:p>
        </p:txBody>
      </p:sp>
      <p:pic>
        <p:nvPicPr>
          <p:cNvPr id="4" name="Obrázok 3" descr="index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20" y="285728"/>
            <a:ext cx="8545769" cy="4340709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4417695" y="5258435"/>
            <a:ext cx="379476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sk-SK" altLang="en-US" sz="4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Black Sabbath</a:t>
            </a:r>
            <a:endParaRPr lang="sk-SK" altLang="en-US" sz="44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sk-SK" altLang="en-US" sz="2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zrod heavymetalu</a:t>
            </a:r>
            <a:endParaRPr lang="sk-SK" altLang="en-US">
              <a:ln/>
              <a:solidFill>
                <a:schemeClr val="accent4"/>
              </a:solidFill>
            </a:endParaRPr>
          </a:p>
          <a:p>
            <a:endParaRPr lang="sk-SK" altLang="en-US">
              <a:ln/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diskografia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1994 – </a:t>
            </a:r>
            <a:r>
              <a:rPr lang="en-US" i="1" dirty="0" smtClean="0">
                <a:hlinkClick r:id="rId1" tooltip="Cross Purposes"/>
              </a:rPr>
              <a:t>Cross Purposes</a:t>
            </a:r>
            <a:endParaRPr lang="sk-SK" i="1" dirty="0" smtClean="0"/>
          </a:p>
          <a:p>
            <a:r>
              <a:rPr lang="en-US" dirty="0" smtClean="0"/>
              <a:t> 1995 – </a:t>
            </a:r>
            <a:r>
              <a:rPr lang="en-US" i="1" dirty="0" smtClean="0">
                <a:hlinkClick r:id="rId2" tooltip="Forbidden (album)"/>
              </a:rPr>
              <a:t>Forbidden</a:t>
            </a:r>
            <a:r>
              <a:rPr lang="en-US" dirty="0" smtClean="0"/>
              <a:t> </a:t>
            </a:r>
            <a:endParaRPr lang="sk-SK" dirty="0" smtClean="0"/>
          </a:p>
          <a:p>
            <a:r>
              <a:rPr lang="en-US" dirty="0" smtClean="0"/>
              <a:t>2013 – </a:t>
            </a:r>
            <a:r>
              <a:rPr lang="en-US" i="1" dirty="0" smtClean="0">
                <a:hlinkClick r:id="rId3" tooltip="13 (album) (stránka neexistuje)"/>
              </a:rPr>
              <a:t>13</a:t>
            </a:r>
            <a:endParaRPr lang="sk-SK" i="1" dirty="0" smtClean="0"/>
          </a:p>
          <a:p>
            <a:r>
              <a:rPr lang="en-US" dirty="0" smtClean="0"/>
              <a:t> 2016 – </a:t>
            </a:r>
            <a:r>
              <a:rPr lang="en-US" i="1" dirty="0" smtClean="0">
                <a:hlinkClick r:id="rId4" tooltip="The End (album) (stránka neexistuje)"/>
              </a:rPr>
              <a:t>The End</a:t>
            </a:r>
            <a:endParaRPr lang="sk-SK" dirty="0"/>
          </a:p>
        </p:txBody>
      </p:sp>
      <p:pic>
        <p:nvPicPr>
          <p:cNvPr id="4" name="Obrázok 3" descr="jYGZaEYqSyGsq-8Poq19nQ~Kapela-ktor-ho-vystrelila-na-vrchol-Blac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07 Paranoid.mp3">
            <a:hlinkClick r:id=""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6" name="07 Paranoid.mp3">
            <a:hlinkClick r:id=""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07 Paranoid.mp3">
            <a:hlinkClick r:id=""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07 Paranoid.mp3">
            <a:hlinkClick r:id=""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7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8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77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36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77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677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Vznik heavymetalovej skupiny</a:t>
            </a:r>
            <a:br>
              <a:rPr lang="sk-SK" b="1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888856"/>
            <a:ext cx="8229600" cy="4625609"/>
          </a:xfrm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tx1"/>
                </a:solidFill>
                <a:cs typeface="+mn-lt"/>
              </a:rPr>
              <a:t>Vznik -  1968</a:t>
            </a:r>
            <a:r>
              <a:rPr lang="sk-SK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 </a:t>
            </a:r>
            <a:r>
              <a:rPr lang="sk-SK" dirty="0" smtClean="0">
                <a:solidFill>
                  <a:schemeClr val="tx1"/>
                </a:solidFill>
                <a:cs typeface="+mn-lt"/>
              </a:rPr>
              <a:t>v anglickom meste Birmingham</a:t>
            </a:r>
            <a:endParaRPr lang="sk-SK" dirty="0" err="1" smtClean="0">
              <a:solidFill>
                <a:schemeClr val="tx1"/>
              </a:solidFill>
              <a:cs typeface="+mn-lt"/>
              <a:hlinkClick r:id="rId1" tooltip="Birmingham"/>
            </a:endParaRPr>
          </a:p>
          <a:p>
            <a:r>
              <a:rPr lang="sk-SK" dirty="0" err="1" smtClean="0">
                <a:solidFill>
                  <a:schemeClr val="tx1"/>
                </a:solidFill>
                <a:cs typeface="+mn-lt"/>
              </a:rPr>
              <a:t>Názvy skupiny- najprv</a:t>
            </a:r>
            <a:r>
              <a:rPr lang="sk-SK" dirty="0" smtClean="0">
                <a:solidFill>
                  <a:schemeClr val="tx1"/>
                </a:solidFill>
                <a:cs typeface="+mn-lt"/>
              </a:rPr>
              <a:t> - Polka </a:t>
            </a:r>
            <a:r>
              <a:rPr lang="sk-SK" dirty="0" err="1" smtClean="0">
                <a:solidFill>
                  <a:schemeClr val="tx1"/>
                </a:solidFill>
                <a:cs typeface="+mn-lt"/>
              </a:rPr>
              <a:t>Tulk</a:t>
            </a:r>
            <a:r>
              <a:rPr lang="sk-SK" dirty="0" smtClean="0">
                <a:solidFill>
                  <a:schemeClr val="tx1"/>
                </a:solidFill>
                <a:cs typeface="+mn-lt"/>
              </a:rPr>
              <a:t> Blues </a:t>
            </a:r>
            <a:r>
              <a:rPr lang="sk-SK" dirty="0" err="1" smtClean="0">
                <a:solidFill>
                  <a:schemeClr val="tx1"/>
                </a:solidFill>
                <a:cs typeface="+mn-lt"/>
              </a:rPr>
              <a:t>Band</a:t>
            </a:r>
            <a:r>
              <a:rPr lang="sk-SK" dirty="0" smtClean="0">
                <a:solidFill>
                  <a:schemeClr val="tx1"/>
                </a:solidFill>
                <a:cs typeface="+mn-lt"/>
              </a:rPr>
              <a:t> </a:t>
            </a:r>
            <a:endParaRPr lang="sk-SK" dirty="0" smtClean="0">
              <a:solidFill>
                <a:schemeClr val="tx1"/>
              </a:solidFill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solidFill>
                  <a:schemeClr val="tx1"/>
                </a:solidFill>
                <a:cs typeface="+mn-lt"/>
              </a:rPr>
              <a:t>                                  -  neskôr - </a:t>
            </a:r>
            <a:r>
              <a:rPr lang="sk-SK" dirty="0" err="1" smtClean="0">
                <a:solidFill>
                  <a:schemeClr val="tx1"/>
                </a:solidFill>
                <a:cs typeface="+mn-lt"/>
              </a:rPr>
              <a:t>Earth</a:t>
            </a:r>
            <a:endParaRPr lang="sk-SK" b="1" dirty="0" err="1" smtClean="0">
              <a:solidFill>
                <a:schemeClr val="tx1"/>
              </a:solidFill>
              <a:cs typeface="+mn-lt"/>
            </a:endParaRPr>
          </a:p>
          <a:p>
            <a:pPr marL="118745" indent="0">
              <a:buNone/>
            </a:pPr>
            <a:r>
              <a:rPr lang="sk-SK" b="1" dirty="0" err="1" smtClean="0">
                <a:solidFill>
                  <a:schemeClr val="tx1"/>
                </a:solidFill>
                <a:cs typeface="+mn-lt"/>
              </a:rPr>
              <a:t>                                 </a:t>
            </a:r>
            <a:r>
              <a:rPr lang="sk-SK" dirty="0" err="1" smtClean="0">
                <a:solidFill>
                  <a:schemeClr val="tx1"/>
                </a:solidFill>
                <a:cs typeface="+mn-lt"/>
              </a:rPr>
              <a:t>- potom- </a:t>
            </a:r>
            <a:r>
              <a:rPr lang="sk-SK" b="1" dirty="0" err="1" smtClean="0">
                <a:solidFill>
                  <a:schemeClr val="tx1"/>
                </a:solidFill>
                <a:cs typeface="+mn-lt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cs typeface="+mn-lt"/>
              </a:rPr>
              <a:t>Black</a:t>
            </a:r>
            <a:r>
              <a:rPr lang="sk-SK" dirty="0" smtClean="0">
                <a:solidFill>
                  <a:schemeClr val="tx1"/>
                </a:solidFill>
                <a:cs typeface="+mn-lt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cs typeface="+mn-lt"/>
              </a:rPr>
              <a:t>Sabbath</a:t>
            </a:r>
            <a:r>
              <a:rPr lang="sk-SK" dirty="0" smtClean="0">
                <a:solidFill>
                  <a:schemeClr val="tx1"/>
                </a:solidFill>
                <a:cs typeface="+mn-lt"/>
              </a:rPr>
              <a:t> </a:t>
            </a:r>
            <a:endParaRPr lang="sk-SK" dirty="0" smtClean="0">
              <a:solidFill>
                <a:schemeClr val="tx1"/>
              </a:solidFill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solidFill>
                  <a:schemeClr val="tx1"/>
                </a:solidFill>
                <a:cs typeface="+mn-lt"/>
              </a:rPr>
              <a:t>        Členovia  - Ozzy Osbourne (spev)</a:t>
            </a:r>
            <a:endParaRPr lang="sk-SK" dirty="0" smtClean="0">
              <a:solidFill>
                <a:schemeClr val="tx1"/>
              </a:solidFill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solidFill>
                  <a:schemeClr val="tx1"/>
                </a:solidFill>
                <a:cs typeface="+mn-lt"/>
              </a:rPr>
              <a:t>                             - Tony Iommi (gitara)</a:t>
            </a:r>
            <a:endParaRPr lang="sk-SK" dirty="0" smtClean="0">
              <a:solidFill>
                <a:schemeClr val="tx1"/>
              </a:solidFill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solidFill>
                  <a:schemeClr val="tx1"/>
                </a:solidFill>
                <a:cs typeface="+mn-lt"/>
              </a:rPr>
              <a:t>                              -  Terrance "Geezer" Butler</a:t>
            </a:r>
            <a:endParaRPr lang="sk-SK" dirty="0" smtClean="0">
              <a:solidFill>
                <a:schemeClr val="tx1"/>
              </a:solidFill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solidFill>
                  <a:schemeClr val="tx1"/>
                </a:solidFill>
                <a:cs typeface="+mn-lt"/>
              </a:rPr>
              <a:t>                                  (basgitara)</a:t>
            </a:r>
            <a:endParaRPr lang="sk-SK" dirty="0" smtClean="0">
              <a:solidFill>
                <a:schemeClr val="tx1"/>
              </a:solidFill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solidFill>
                  <a:schemeClr val="tx1"/>
                </a:solidFill>
                <a:cs typeface="+mn-lt"/>
              </a:rPr>
              <a:t>                              - Bill Ward (bicie)</a:t>
            </a:r>
            <a:endParaRPr lang="sk-SK" dirty="0" smtClean="0">
              <a:solidFill>
                <a:schemeClr val="tx1"/>
              </a:solidFill>
              <a:cs typeface="+mn-lt"/>
            </a:endParaRPr>
          </a:p>
          <a:p>
            <a:pPr marL="118745" indent="0">
              <a:buNone/>
            </a:pPr>
            <a:endParaRPr lang="sk-SK" dirty="0" smtClean="0">
              <a:solidFill>
                <a:srgbClr val="0070C0"/>
              </a:solidFill>
              <a:cs typeface="+mn-lt"/>
            </a:endParaRPr>
          </a:p>
          <a:p>
            <a:pPr marL="118745" indent="0">
              <a:buNone/>
            </a:pPr>
            <a:endParaRPr lang="sk-SK" dirty="0">
              <a:cs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Vzostup</a:t>
            </a:r>
            <a:br>
              <a:rPr lang="sk-SK" b="1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lstStyle/>
          <a:p>
            <a:r>
              <a:rPr lang="sk-SK" i="1" dirty="0" err="1" smtClean="0">
                <a:cs typeface="+mn-lt"/>
              </a:rPr>
              <a:t>Black Sabbath</a:t>
            </a:r>
            <a:r>
              <a:rPr lang="sk-SK" dirty="0" smtClean="0">
                <a:cs typeface="+mn-lt"/>
              </a:rPr>
              <a:t>- prvý úspešný album</a:t>
            </a:r>
            <a:endParaRPr lang="sk-SK" dirty="0" smtClean="0">
              <a:cs typeface="+mn-lt"/>
            </a:endParaRPr>
          </a:p>
          <a:p>
            <a:r>
              <a:rPr lang="sk-SK" dirty="0" smtClean="0">
                <a:cs typeface="+mn-lt"/>
              </a:rPr>
              <a:t>Paranoid -  populárny v  USA a Británii </a:t>
            </a:r>
            <a:endParaRPr lang="sk-SK" dirty="0" smtClean="0"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cs typeface="+mn-lt"/>
              </a:rPr>
              <a:t>                           -  pieseň „ War Pigs“  - protest proti </a:t>
            </a:r>
            <a:endParaRPr lang="sk-SK" dirty="0" smtClean="0"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cs typeface="+mn-lt"/>
              </a:rPr>
              <a:t>                             vojne vo Vietname </a:t>
            </a:r>
            <a:endParaRPr lang="sk-SK" dirty="0" smtClean="0"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cs typeface="+mn-lt"/>
                <a:sym typeface="+mn-ea"/>
              </a:rPr>
              <a:t>      Heaven and Hell  - </a:t>
            </a:r>
            <a:r>
              <a:rPr lang="sk-SK" dirty="0" smtClean="0">
                <a:cs typeface="+mn-lt"/>
                <a:sym typeface="+mn-ea"/>
              </a:rPr>
              <a:t>prvý album so spevákom Ronniem</a:t>
            </a:r>
            <a:r>
              <a:rPr lang="sk-SK" dirty="0" smtClean="0">
                <a:cs typeface="+mn-lt"/>
                <a:sym typeface="+mn-ea"/>
                <a:hlinkClick r:id="rId1" tooltip="Ronnie James Dio"/>
              </a:rPr>
              <a:t> </a:t>
            </a:r>
            <a:endParaRPr lang="sk-SK" dirty="0" smtClean="0">
              <a:cs typeface="+mn-lt"/>
              <a:sym typeface="+mn-ea"/>
              <a:hlinkClick r:id="rId1" tooltip="Ronnie James Dio"/>
            </a:endParaRPr>
          </a:p>
          <a:p>
            <a:pPr marL="118745" indent="0">
              <a:buNone/>
            </a:pPr>
            <a:r>
              <a:rPr lang="sk-SK" dirty="0" err="1" smtClean="0">
                <a:cs typeface="+mn-lt"/>
                <a:sym typeface="+mn-ea"/>
              </a:rPr>
              <a:t>                                            Jamesom Diom </a:t>
            </a:r>
            <a:r>
              <a:rPr lang="sk-SK" dirty="0" smtClean="0">
                <a:cs typeface="+mn-lt"/>
                <a:sym typeface="+mn-ea"/>
              </a:rPr>
              <a:t>(  Dio</a:t>
            </a:r>
            <a:r>
              <a:rPr lang="sk-SK" dirty="0" smtClean="0">
                <a:cs typeface="+mn-lt"/>
                <a:sym typeface="+mn-ea"/>
              </a:rPr>
              <a:t>  sa stal </a:t>
            </a:r>
            <a:endParaRPr lang="sk-SK" dirty="0" smtClean="0"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cs typeface="+mn-lt"/>
                <a:sym typeface="+mn-ea"/>
              </a:rPr>
              <a:t>                                            obľúbeným vďaka znameniu </a:t>
            </a:r>
            <a:endParaRPr lang="sk-SK" dirty="0" smtClean="0"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cs typeface="+mn-lt"/>
                <a:sym typeface="+mn-ea"/>
              </a:rPr>
              <a:t>                                           „diablove rohy“ (vztýčený </a:t>
            </a:r>
            <a:endParaRPr lang="sk-SK" dirty="0" smtClean="0"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cs typeface="+mn-lt"/>
                <a:sym typeface="+mn-ea"/>
              </a:rPr>
              <a:t>                                              ukazovák a malíček), ktoré sa </a:t>
            </a:r>
            <a:endParaRPr lang="sk-SK" dirty="0" smtClean="0">
              <a:cs typeface="+mn-lt"/>
            </a:endParaRPr>
          </a:p>
          <a:p>
            <a:pPr marL="118745" indent="0">
              <a:buNone/>
            </a:pPr>
            <a:r>
              <a:rPr lang="sk-SK" dirty="0" smtClean="0">
                <a:cs typeface="+mn-lt"/>
                <a:sym typeface="+mn-ea"/>
              </a:rPr>
              <a:t>                                              stalo symbolom </a:t>
            </a:r>
            <a:r>
              <a:rPr lang="sk-SK" dirty="0" err="1" smtClean="0">
                <a:cs typeface="+mn-lt"/>
                <a:sym typeface="+mn-ea"/>
              </a:rPr>
              <a:t>heavymetalovej</a:t>
            </a:r>
            <a:endParaRPr lang="sk-SK" dirty="0" err="1" smtClean="0">
              <a:cs typeface="+mn-lt"/>
            </a:endParaRPr>
          </a:p>
          <a:p>
            <a:pPr marL="118745" indent="0">
              <a:buNone/>
            </a:pPr>
            <a:r>
              <a:rPr lang="sk-SK" dirty="0" err="1" smtClean="0">
                <a:cs typeface="+mn-lt"/>
                <a:sym typeface="+mn-ea"/>
              </a:rPr>
              <a:t>                                             </a:t>
            </a:r>
            <a:r>
              <a:rPr lang="sk-SK" dirty="0" smtClean="0">
                <a:cs typeface="+mn-lt"/>
                <a:sym typeface="+mn-ea"/>
              </a:rPr>
              <a:t> hudby </a:t>
            </a:r>
            <a:endParaRPr lang="sk-SK" dirty="0">
              <a:cs typeface="+mn-lt"/>
            </a:endParaRPr>
          </a:p>
          <a:p>
            <a:pPr marL="118745" indent="0">
              <a:buNone/>
            </a:pPr>
            <a:endParaRPr lang="sk-SK" dirty="0" smtClean="0"/>
          </a:p>
          <a:p>
            <a:pPr marL="118745" indent="0">
              <a:buNone/>
            </a:pPr>
            <a:r>
              <a:rPr lang="sk-SK" dirty="0" smtClean="0"/>
              <a:t> </a:t>
            </a:r>
            <a:endParaRPr lang="sk-SK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 Tajomstvo zvuku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28662" y="1857364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sk-SK" sz="2800" dirty="0" smtClean="0">
                <a:cs typeface="+mn-lt"/>
              </a:rPr>
              <a:t>Nehoda gitaristu -  </a:t>
            </a:r>
            <a:r>
              <a:rPr lang="sk-SK" sz="2800" dirty="0" err="1" smtClean="0">
                <a:cs typeface="+mn-lt"/>
              </a:rPr>
              <a:t>Tommy</a:t>
            </a:r>
            <a:r>
              <a:rPr lang="sk-SK" sz="2800" dirty="0" smtClean="0">
                <a:cs typeface="+mn-lt"/>
              </a:rPr>
              <a:t> </a:t>
            </a:r>
            <a:r>
              <a:rPr lang="sk-SK" sz="2800" dirty="0" err="1" smtClean="0">
                <a:cs typeface="+mn-lt"/>
              </a:rPr>
              <a:t>Iommi</a:t>
            </a:r>
            <a:r>
              <a:rPr lang="sk-SK" sz="2800" dirty="0" smtClean="0">
                <a:cs typeface="+mn-lt"/>
              </a:rPr>
              <a:t> pri práci s plechom v továrni prišiel o končeky dvoch prstov na ruke. Vytvoril si protézu z roztavenej plastovej fľaše od čistiaceho prostriedku. Poranené prsty boli citlivé, tak preladil na svojej gitare </a:t>
            </a:r>
            <a:r>
              <a:rPr lang="sk-SK" sz="2800" dirty="0" err="1" smtClean="0">
                <a:cs typeface="+mn-lt"/>
              </a:rPr>
              <a:t>Gibson</a:t>
            </a:r>
            <a:r>
              <a:rPr lang="sk-SK" sz="2800" dirty="0" smtClean="0">
                <a:cs typeface="+mn-lt"/>
              </a:rPr>
              <a:t> štandardný tón E na D#. Zmenšené napätie strún mu dovoľovalo hrať s menšou bolesťou a záťažou jeho končekov. </a:t>
            </a:r>
            <a:r>
              <a:rPr lang="sk-SK" sz="2800" dirty="0" err="1" smtClean="0">
                <a:cs typeface="+mn-lt"/>
              </a:rPr>
              <a:t>Butler</a:t>
            </a:r>
            <a:r>
              <a:rPr lang="sk-SK" sz="2800" dirty="0" smtClean="0">
                <a:cs typeface="+mn-lt"/>
              </a:rPr>
              <a:t> svoju </a:t>
            </a:r>
            <a:r>
              <a:rPr lang="sk-SK" sz="2800" dirty="0" err="1" smtClean="0">
                <a:cs typeface="+mn-lt"/>
              </a:rPr>
              <a:t>basgitaru</a:t>
            </a:r>
            <a:r>
              <a:rPr lang="sk-SK" sz="2800" dirty="0" smtClean="0">
                <a:cs typeface="+mn-lt"/>
              </a:rPr>
              <a:t> tiež preladil, aby sa prispôsobil </a:t>
            </a:r>
            <a:r>
              <a:rPr lang="sk-SK" sz="2800" dirty="0" err="1" smtClean="0">
                <a:cs typeface="+mn-lt"/>
              </a:rPr>
              <a:t>Iommimu</a:t>
            </a:r>
            <a:r>
              <a:rPr lang="sk-SK" sz="2800" dirty="0" smtClean="0">
                <a:cs typeface="+mn-lt"/>
              </a:rPr>
              <a:t>. Nižšia poloha dala hudbe "hlbší" či zmysluplnejší zvuk, hudba viac ladila s textom hudby. </a:t>
            </a:r>
            <a:endParaRPr lang="sk-SK" sz="2800" dirty="0" smtClean="0">
              <a:cs typeface="+mn-lt"/>
            </a:endParaRPr>
          </a:p>
          <a:p>
            <a:endParaRPr lang="sk-SK" sz="2800" dirty="0" smtClean="0">
              <a:cs typeface="+mn-lt"/>
            </a:endParaRPr>
          </a:p>
          <a:p>
            <a:endParaRPr lang="sk-SK" sz="2800" dirty="0">
              <a:cs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b="1" dirty="0" smtClean="0"/>
            </a:br>
            <a:br>
              <a:rPr lang="sk-SK" b="1" dirty="0" smtClean="0"/>
            </a:br>
            <a:r>
              <a:rPr lang="sk-SK" b="1" dirty="0" smtClean="0"/>
              <a:t>Koniec jednej éry  </a:t>
            </a:r>
            <a:br>
              <a:rPr lang="sk-SK" b="1" dirty="0" smtClean="0"/>
            </a:br>
            <a:br>
              <a:rPr lang="sk-SK" b="1" dirty="0" smtClean="0"/>
            </a:br>
            <a:br>
              <a:rPr lang="sk-SK" b="1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>
                <a:sym typeface="+mn-ea"/>
              </a:rPr>
              <a:t>Po nahratí albumu - The Eternal Idol  - väčšina</a:t>
            </a:r>
            <a:endParaRPr lang="sk-SK" dirty="0" smtClean="0">
              <a:sym typeface="+mn-ea"/>
            </a:endParaRPr>
          </a:p>
          <a:p>
            <a:pPr marL="118745" indent="0">
              <a:buNone/>
            </a:pPr>
            <a:r>
              <a:rPr lang="sk-SK" dirty="0" smtClean="0">
                <a:sym typeface="+mn-ea"/>
              </a:rPr>
              <a:t>                                            skupiny  opúšťa Sabbath</a:t>
            </a:r>
            <a:endParaRPr lang="sk-SK" dirty="0" smtClean="0">
              <a:sym typeface="+mn-ea"/>
            </a:endParaRPr>
          </a:p>
          <a:p>
            <a:r>
              <a:rPr lang="sk-SK" dirty="0" smtClean="0">
                <a:sym typeface="+mn-ea"/>
              </a:rPr>
              <a:t> V roku 1992  -   znova klasická zostava </a:t>
            </a:r>
            <a:r>
              <a:rPr lang="sk-SK" dirty="0" err="1" smtClean="0">
                <a:sym typeface="+mn-ea"/>
              </a:rPr>
              <a:t>Black</a:t>
            </a:r>
            <a:r>
              <a:rPr lang="sk-SK" dirty="0" smtClean="0">
                <a:sym typeface="+mn-ea"/>
              </a:rPr>
              <a:t> </a:t>
            </a:r>
            <a:endParaRPr lang="sk-SK" dirty="0" smtClean="0">
              <a:sym typeface="+mn-ea"/>
            </a:endParaRPr>
          </a:p>
          <a:p>
            <a:pPr marL="118745" indent="0">
              <a:buNone/>
            </a:pPr>
            <a:r>
              <a:rPr lang="sk-SK" dirty="0" err="1" smtClean="0">
                <a:sym typeface="+mn-ea"/>
              </a:rPr>
              <a:t>                                     Sabbath</a:t>
            </a:r>
            <a:r>
              <a:rPr lang="sk-SK" dirty="0" smtClean="0">
                <a:sym typeface="+mn-ea"/>
              </a:rPr>
              <a:t> z 80. rokov </a:t>
            </a:r>
            <a:endParaRPr lang="sk-SK" dirty="0" smtClean="0">
              <a:sym typeface="+mn-ea"/>
            </a:endParaRPr>
          </a:p>
          <a:p>
            <a:pPr marL="118745" indent="0">
              <a:buNone/>
            </a:pPr>
            <a:r>
              <a:rPr lang="sk-SK" dirty="0" smtClean="0">
                <a:sym typeface="+mn-ea"/>
              </a:rPr>
              <a:t>                                -album  Dehumanizer  (opäť </a:t>
            </a:r>
            <a:endParaRPr lang="sk-SK" dirty="0" smtClean="0">
              <a:sym typeface="+mn-ea"/>
            </a:endParaRPr>
          </a:p>
          <a:p>
            <a:pPr marL="118745" indent="0">
              <a:buNone/>
            </a:pPr>
            <a:r>
              <a:rPr lang="sk-SK" dirty="0" smtClean="0">
                <a:sym typeface="+mn-ea"/>
              </a:rPr>
              <a:t>                                     úspech skupiny) </a:t>
            </a:r>
            <a:endParaRPr lang="sk-SK" dirty="0" smtClean="0">
              <a:sym typeface="+mn-ea"/>
            </a:endParaRPr>
          </a:p>
          <a:p>
            <a:pPr marL="118745" indent="0">
              <a:buNone/>
            </a:pPr>
            <a:r>
              <a:rPr lang="sk-SK" dirty="0" smtClean="0">
                <a:sym typeface="+mn-ea"/>
              </a:rPr>
              <a:t>  V roku 2016 - posledný album - The End</a:t>
            </a:r>
            <a:endParaRPr lang="sk-SK" dirty="0" smtClean="0">
              <a:sym typeface="+mn-ea"/>
            </a:endParaRPr>
          </a:p>
          <a:p>
            <a:pPr marL="118745" indent="0">
              <a:buNone/>
            </a:pPr>
            <a:r>
              <a:rPr lang="sk-SK" dirty="0" smtClean="0">
                <a:sym typeface="+mn-ea"/>
              </a:rPr>
              <a:t> </a:t>
            </a:r>
            <a:endParaRPr lang="sk-SK" dirty="0" smtClean="0"/>
          </a:p>
          <a:p>
            <a:endParaRPr lang="sk-SK" dirty="0"/>
          </a:p>
          <a:p>
            <a:pPr marL="118745" indent="0">
              <a:buNone/>
            </a:pPr>
            <a:endParaRPr lang="sk-SK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Diskografia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1970 – Black Sabbath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1970 – Paranoid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1971 – Master of Reality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1972 – Black Sabbath, Vol. 4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1973 – Sabbath Bloody Sabbath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1975 – Sabotage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1976 – Technical Ecstasy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1978 – Never Say Die!</a:t>
            </a:r>
            <a:endParaRPr lang="en-US" i="1" dirty="0" smtClean="0">
              <a:solidFill>
                <a:schemeClr val="tx1"/>
              </a:solidFill>
              <a:cs typeface="+mn-lt"/>
              <a:hlinkClick r:id="rId1" tooltip="Never Say Die!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sk-SK" altLang="en-US"/>
              <a:t>Diskografia</a:t>
            </a:r>
            <a:endParaRPr lang="sk-SK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r>
              <a:rPr lang="en-US">
                <a:solidFill>
                  <a:schemeClr val="tx1"/>
                </a:solidFill>
                <a:cs typeface="+mn-lt"/>
              </a:rPr>
              <a:t>1980</a:t>
            </a:r>
            <a:r>
              <a:rPr lang="en-US">
                <a:solidFill>
                  <a:srgbClr val="002060"/>
                </a:solidFill>
                <a:cs typeface="+mn-lt"/>
              </a:rPr>
              <a:t> – </a:t>
            </a:r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Heaven and Hell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1981 – Mob Rules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1983 – Born Again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1986 – Seventh Star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1987 – The Eternal Idol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1989 – Headless Cross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1990 – Tyr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1992 – Dehumanizer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1994 – Cross Purposes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1995 – Forbidden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2013 – 13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2016 – The End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sk-SK" altLang="en-US"/>
              <a:t> Zase spolu</a:t>
            </a:r>
            <a:endParaRPr lang="sk-SK" altLang="en-US"/>
          </a:p>
        </p:txBody>
      </p:sp>
      <p:pic>
        <p:nvPicPr>
          <p:cNvPr id="4" name="Content Placeholder 3" descr="images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795" y="1516380"/>
            <a:ext cx="9157335" cy="512762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4490" y="1966595"/>
            <a:ext cx="8414385" cy="2395855"/>
          </a:xfrm>
        </p:spPr>
        <p:txBody>
          <a:bodyPr>
            <a:normAutofit/>
          </a:bodyPr>
          <a:lstStyle/>
          <a:p>
            <a:pPr algn="ctr"/>
            <a:r>
              <a:rPr lang="sk-SK" sz="7200" dirty="0" smtClean="0"/>
              <a:t>   Ďakujem za       pozornosť</a:t>
            </a:r>
            <a:endParaRPr lang="sk-SK" sz="7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14480" y="3286124"/>
            <a:ext cx="5757874" cy="2712246"/>
          </a:xfrm>
        </p:spPr>
        <p:txBody>
          <a:bodyPr/>
          <a:lstStyle/>
          <a:p>
            <a:endParaRPr lang="sk-SK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zdroje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57224" y="3500438"/>
            <a:ext cx="7772400" cy="1859754"/>
          </a:xfrm>
        </p:spPr>
        <p:txBody>
          <a:bodyPr/>
          <a:lstStyle/>
          <a:p>
            <a:r>
              <a:rPr lang="sk-SK" dirty="0" smtClean="0"/>
              <a:t>https://sk.wikipedia.org/wiki/Black_Sabbath</a:t>
            </a:r>
            <a:endParaRPr lang="sk-SK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0</TotalTime>
  <Words>2669</Words>
  <Application>WPS Presentation</Application>
  <PresentationFormat>Prezentácia na obrazovke (4:3)</PresentationFormat>
  <Paragraphs>96</Paragraphs>
  <Slides>11</Slides>
  <Notes>0</Notes>
  <HiddenSlides>0</HiddenSlides>
  <MMClips>4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SimSun</vt:lpstr>
      <vt:lpstr>Wingdings</vt:lpstr>
      <vt:lpstr>Wingdings 2</vt:lpstr>
      <vt:lpstr>Wingdings</vt:lpstr>
      <vt:lpstr>Arial</vt:lpstr>
      <vt:lpstr>Wingdings 3</vt:lpstr>
      <vt:lpstr>Wingdings 2</vt:lpstr>
      <vt:lpstr>Corbel</vt:lpstr>
      <vt:lpstr>Microsoft YaHei</vt:lpstr>
      <vt:lpstr/>
      <vt:lpstr>Arial Unicode MS</vt:lpstr>
      <vt:lpstr>Calibri</vt:lpstr>
      <vt:lpstr>Segoe Print</vt:lpstr>
      <vt:lpstr>Modul</vt:lpstr>
      <vt:lpstr>PowerPoint 演示文稿</vt:lpstr>
      <vt:lpstr>diskografia</vt:lpstr>
      <vt:lpstr>Vznik heavymetalovej skupiny </vt:lpstr>
      <vt:lpstr>Vzostup </vt:lpstr>
      <vt:lpstr> Tajomstvo zvuku </vt:lpstr>
      <vt:lpstr>  Koniec jednej éry     </vt:lpstr>
      <vt:lpstr>Diskografia</vt:lpstr>
      <vt:lpstr>Diskografia</vt:lpstr>
      <vt:lpstr> Zase spolu</vt:lpstr>
      <vt:lpstr>   Ďakujem za       pozornosť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Roman333</dc:creator>
  <cp:lastModifiedBy>Roman333</cp:lastModifiedBy>
  <cp:revision>34</cp:revision>
  <dcterms:created xsi:type="dcterms:W3CDTF">2020-02-19T15:52:00Z</dcterms:created>
  <dcterms:modified xsi:type="dcterms:W3CDTF">2020-02-29T10:23:26Z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1033-11.2.0.8342</vt:lpwstr>
  </property>
</Properties>
</file>